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theme/theme5.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20" r:id="rId3"/>
    <p:sldMasterId id="2147483729" r:id="rId4"/>
    <p:sldMasterId id="2147483741" r:id="rId5"/>
    <p:sldMasterId id="2147483743" r:id="rId6"/>
  </p:sldMasterIdLst>
  <p:notesMasterIdLst>
    <p:notesMasterId r:id="rId14"/>
  </p:notesMasterIdLst>
  <p:sldIdLst>
    <p:sldId id="259" r:id="rId7"/>
    <p:sldId id="268" r:id="rId8"/>
    <p:sldId id="679" r:id="rId9"/>
    <p:sldId id="677" r:id="rId10"/>
    <p:sldId id="271" r:id="rId11"/>
    <p:sldId id="678" r:id="rId12"/>
    <p:sldId id="68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ëlle Billon" initials="NB" lastIdx="20" clrIdx="0">
    <p:extLst>
      <p:ext uri="{19B8F6BF-5375-455C-9EA6-DF929625EA0E}">
        <p15:presenceInfo xmlns:p15="http://schemas.microsoft.com/office/powerpoint/2012/main" userId="S::noelle.billon@eun.org::a036d920-081f-4ccd-a0e6-37f9bc9d965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E3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9129" autoAdjust="0"/>
    <p:restoredTop sz="95501" autoAdjust="0"/>
  </p:normalViewPr>
  <p:slideViewPr>
    <p:cSldViewPr snapToGrid="0">
      <p:cViewPr varScale="1">
        <p:scale>
          <a:sx n="115" d="100"/>
          <a:sy n="115" d="100"/>
        </p:scale>
        <p:origin x="1098" y="114"/>
      </p:cViewPr>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1" Type="http://schemas.openxmlformats.org/officeDocument/2006/relationships/hyperlink" Target="https://stemschoollabel.eu/"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stemschoollabel.eu/"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53CE7D-0BB9-4E04-81FF-1EBD01D0270D}"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GB"/>
        </a:p>
      </dgm:t>
    </dgm:pt>
    <dgm:pt modelId="{EA98AAA5-8BC3-46CF-AAF3-0850BCC6E7EC}">
      <dgm:prSet/>
      <dgm:spPr>
        <a:xfrm>
          <a:off x="1480887" y="903922"/>
          <a:ext cx="1407581" cy="1205230"/>
        </a:xfrm>
        <a:prstGeom prst="roundRect">
          <a:avLst/>
        </a:prstGeom>
        <a:solidFill>
          <a:srgbClr val="EE8254">
            <a:hueOff val="0"/>
            <a:satOff val="0"/>
            <a:lumOff val="0"/>
            <a:alphaOff val="0"/>
          </a:srgbClr>
        </a:solidFill>
        <a:ln w="22225" cap="rnd" cmpd="sng" algn="ctr">
          <a:solidFill>
            <a:sysClr val="window" lastClr="FFFFFF">
              <a:hueOff val="0"/>
              <a:satOff val="0"/>
              <a:lumOff val="0"/>
              <a:alphaOff val="0"/>
            </a:sysClr>
          </a:solidFill>
          <a:prstDash val="solid"/>
        </a:ln>
        <a:effectLs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GB" b="1" dirty="0">
              <a:solidFill>
                <a:sysClr val="window" lastClr="FFFFFF"/>
              </a:solidFill>
              <a:latin typeface="Century Gothic" panose="020F0302020204030204"/>
              <a:ea typeface="+mn-ea"/>
              <a:cs typeface="+mn-cs"/>
            </a:rPr>
            <a:t>2) </a:t>
          </a:r>
          <a:r>
            <a:rPr lang="lt-LT" b="1" dirty="0" smtClean="0">
              <a:solidFill>
                <a:sysClr val="window" lastClr="FFFFFF"/>
              </a:solidFill>
              <a:latin typeface="Century Gothic" panose="020F0302020204030204"/>
              <a:ea typeface="+mn-ea"/>
              <a:cs typeface="+mn-cs"/>
            </a:rPr>
            <a:t>Mokyklos </a:t>
          </a:r>
          <a:r>
            <a:rPr lang="lt-LT" b="1" dirty="0" smtClean="0">
              <a:solidFill>
                <a:sysClr val="window" lastClr="FFFFFF"/>
              </a:solidFill>
              <a:latin typeface="+mn-lt"/>
              <a:ea typeface="+mn-ea"/>
              <a:cs typeface="+mn-cs"/>
            </a:rPr>
            <a:t>praktikos įrodymų  + atvejo analizių</a:t>
          </a:r>
          <a:endParaRPr lang="aa-ET" b="1" dirty="0" smtClean="0">
            <a:solidFill>
              <a:sysClr val="window" lastClr="FFFFFF"/>
            </a:solidFill>
            <a:latin typeface="+mn-lt"/>
            <a:ea typeface="+mn-ea"/>
            <a:cs typeface="+mn-cs"/>
          </a:endParaRPr>
        </a:p>
        <a:p>
          <a:pPr lvl="0" defTabSz="622300">
            <a:lnSpc>
              <a:spcPct val="90000"/>
            </a:lnSpc>
            <a:spcBef>
              <a:spcPct val="0"/>
            </a:spcBef>
            <a:spcAft>
              <a:spcPct val="35000"/>
            </a:spcAft>
          </a:pPr>
          <a:r>
            <a:rPr lang="lt-LT" b="1" dirty="0" smtClean="0">
              <a:solidFill>
                <a:sysClr val="window" lastClr="FFFFFF"/>
              </a:solidFill>
              <a:latin typeface="Century Gothic" panose="020F0302020204030204"/>
              <a:ea typeface="+mn-ea"/>
              <a:cs typeface="+mn-cs"/>
            </a:rPr>
            <a:t>pateikimas</a:t>
          </a:r>
          <a:endParaRPr lang="en-US" b="1" dirty="0" smtClean="0">
            <a:solidFill>
              <a:sysClr val="window" lastClr="FFFFFF"/>
            </a:solidFill>
            <a:latin typeface="Century Gothic" panose="020F0302020204030204"/>
            <a:ea typeface="+mn-ea"/>
            <a:cs typeface="+mn-cs"/>
          </a:endParaRPr>
        </a:p>
      </dgm:t>
    </dgm:pt>
    <dgm:pt modelId="{763E14F9-69DD-43E0-A143-B6DF3BE3E4B0}" type="parTrans" cxnId="{358E2628-8179-45A1-9D47-C9307246615F}">
      <dgm:prSet/>
      <dgm:spPr/>
      <dgm:t>
        <a:bodyPr/>
        <a:lstStyle/>
        <a:p>
          <a:endParaRPr lang="en-GB"/>
        </a:p>
      </dgm:t>
    </dgm:pt>
    <dgm:pt modelId="{B10F5BFF-DC3E-406A-BE7C-D4D95A81FAE7}" type="sibTrans" cxnId="{358E2628-8179-45A1-9D47-C9307246615F}">
      <dgm:prSet/>
      <dgm:spPr/>
      <dgm:t>
        <a:bodyPr/>
        <a:lstStyle/>
        <a:p>
          <a:endParaRPr lang="en-GB"/>
        </a:p>
      </dgm:t>
    </dgm:pt>
    <dgm:pt modelId="{CD3B8D10-90AB-405B-B8A9-A019E2ABE531}">
      <dgm:prSet/>
      <dgm:spPr>
        <a:xfrm>
          <a:off x="2958848" y="903922"/>
          <a:ext cx="1407581" cy="1205230"/>
        </a:xfrm>
        <a:prstGeom prst="roundRect">
          <a:avLst/>
        </a:prstGeom>
        <a:solidFill>
          <a:srgbClr val="EE8254">
            <a:hueOff val="0"/>
            <a:satOff val="0"/>
            <a:lumOff val="0"/>
            <a:alphaOff val="0"/>
          </a:srgbClr>
        </a:solidFill>
        <a:ln w="22225" cap="rnd" cmpd="sng" algn="ctr">
          <a:solidFill>
            <a:sysClr val="window" lastClr="FFFFFF">
              <a:hueOff val="0"/>
              <a:satOff val="0"/>
              <a:lumOff val="0"/>
              <a:alphaOff val="0"/>
            </a:sysClr>
          </a:solidFill>
          <a:prstDash val="solid"/>
        </a:ln>
        <a:effectLst/>
      </dgm:spPr>
      <dgm:t>
        <a:bodyPr/>
        <a:lstStyle/>
        <a:p>
          <a:pPr>
            <a:buNone/>
          </a:pPr>
          <a:r>
            <a:rPr lang="lt-LT" b="1" dirty="0" smtClean="0">
              <a:solidFill>
                <a:sysClr val="window" lastClr="FFFFFF"/>
              </a:solidFill>
              <a:latin typeface="Century Gothic" panose="020F0302020204030204"/>
              <a:ea typeface="+mn-ea"/>
              <a:cs typeface="+mn-cs"/>
            </a:rPr>
            <a:t>3) Savianalizės formos pateikimas</a:t>
          </a:r>
          <a:endParaRPr lang="aa-ET" b="1" dirty="0">
            <a:solidFill>
              <a:sysClr val="window" lastClr="FFFFFF"/>
            </a:solidFill>
            <a:latin typeface="Century Gothic" panose="020F0302020204030204"/>
            <a:ea typeface="+mn-ea"/>
            <a:cs typeface="+mn-cs"/>
          </a:endParaRPr>
        </a:p>
      </dgm:t>
    </dgm:pt>
    <dgm:pt modelId="{23358902-5733-4AE2-B9AC-475F480E0708}" type="parTrans" cxnId="{AEE768BF-12AF-4F2A-AC03-683852D0FD5A}">
      <dgm:prSet/>
      <dgm:spPr/>
      <dgm:t>
        <a:bodyPr/>
        <a:lstStyle/>
        <a:p>
          <a:endParaRPr lang="en-GB"/>
        </a:p>
      </dgm:t>
    </dgm:pt>
    <dgm:pt modelId="{48C8BFD8-0B1B-490A-93BB-AF954412ED92}" type="sibTrans" cxnId="{AEE768BF-12AF-4F2A-AC03-683852D0FD5A}">
      <dgm:prSet/>
      <dgm:spPr/>
      <dgm:t>
        <a:bodyPr/>
        <a:lstStyle/>
        <a:p>
          <a:endParaRPr lang="en-GB"/>
        </a:p>
      </dgm:t>
    </dgm:pt>
    <dgm:pt modelId="{8C89CBDC-33CE-411D-909D-02B9C37B545E}">
      <dgm:prSet custT="1"/>
      <dgm:spPr>
        <a:xfrm>
          <a:off x="4436808" y="903922"/>
          <a:ext cx="1407581" cy="1205230"/>
        </a:xfrm>
        <a:prstGeom prst="roundRect">
          <a:avLst/>
        </a:prstGeom>
        <a:solidFill>
          <a:srgbClr val="EE8254">
            <a:hueOff val="0"/>
            <a:satOff val="0"/>
            <a:lumOff val="0"/>
            <a:alphaOff val="0"/>
          </a:srgbClr>
        </a:solidFill>
        <a:ln w="22225" cap="rnd" cmpd="sng" algn="ctr">
          <a:solidFill>
            <a:sysClr val="window" lastClr="FFFFFF">
              <a:hueOff val="0"/>
              <a:satOff val="0"/>
              <a:lumOff val="0"/>
              <a:alphaOff val="0"/>
            </a:sysClr>
          </a:solidFill>
          <a:prstDash val="solid"/>
        </a:ln>
        <a:effectLst/>
      </dgm:spPr>
      <dgm:t>
        <a:bodyPr/>
        <a:lstStyle/>
        <a:p>
          <a:r>
            <a:rPr lang="en-GB" sz="1600" b="1" dirty="0">
              <a:solidFill>
                <a:sysClr val="window" lastClr="FFFFFF"/>
              </a:solidFill>
              <a:latin typeface="Century Gothic" panose="020F0302020204030204"/>
              <a:ea typeface="+mn-ea"/>
              <a:cs typeface="+mn-cs"/>
            </a:rPr>
            <a:t>4) </a:t>
          </a:r>
          <a:r>
            <a:rPr lang="lt-LT" sz="1600" b="1" dirty="0" smtClean="0">
              <a:solidFill>
                <a:sysClr val="window" lastClr="FFFFFF"/>
              </a:solidFill>
              <a:latin typeface="Century Gothic" panose="020F0302020204030204"/>
              <a:ea typeface="+mn-ea"/>
              <a:cs typeface="+mn-cs"/>
            </a:rPr>
            <a:t>Ženklas + asmeninis grįžtamasis ryšys su reikiamais ištekliais, </a:t>
          </a:r>
          <a:r>
            <a:rPr lang="lt-LT" sz="1200" b="1" dirty="0" smtClean="0">
              <a:solidFill>
                <a:sysClr val="window" lastClr="FFFFFF"/>
              </a:solidFill>
              <a:latin typeface="Century Gothic" panose="020F0302020204030204"/>
              <a:ea typeface="+mn-ea"/>
              <a:cs typeface="+mn-cs"/>
            </a:rPr>
            <a:t>siekiant padėti mokyklai tobulėti ir pereiti prie aukštesnio ženklo</a:t>
          </a:r>
          <a:endParaRPr lang="en-US" sz="1200" b="1" dirty="0" smtClean="0">
            <a:solidFill>
              <a:sysClr val="window" lastClr="FFFFFF"/>
            </a:solidFill>
            <a:latin typeface="Century Gothic" panose="020F0302020204030204"/>
            <a:ea typeface="+mn-ea"/>
            <a:cs typeface="+mn-cs"/>
          </a:endParaRPr>
        </a:p>
        <a:p>
          <a:pPr>
            <a:buNone/>
          </a:pPr>
          <a:endParaRPr lang="aa-ET" sz="1200" b="0" dirty="0">
            <a:solidFill>
              <a:sysClr val="window" lastClr="FFFFFF"/>
            </a:solidFill>
            <a:latin typeface="Century Gothic" panose="020F0302020204030204"/>
            <a:ea typeface="+mn-ea"/>
            <a:cs typeface="+mn-cs"/>
          </a:endParaRPr>
        </a:p>
      </dgm:t>
    </dgm:pt>
    <dgm:pt modelId="{41EF01D6-F8A9-426F-B2B3-C62FB95AF754}" type="parTrans" cxnId="{05CFB6AC-7F6E-40BA-8074-39F84D8D6D8E}">
      <dgm:prSet/>
      <dgm:spPr/>
      <dgm:t>
        <a:bodyPr/>
        <a:lstStyle/>
        <a:p>
          <a:endParaRPr lang="en-GB"/>
        </a:p>
      </dgm:t>
    </dgm:pt>
    <dgm:pt modelId="{9387E5B1-30DC-4E4C-A680-A5E0848B94B4}" type="sibTrans" cxnId="{05CFB6AC-7F6E-40BA-8074-39F84D8D6D8E}">
      <dgm:prSet/>
      <dgm:spPr/>
      <dgm:t>
        <a:bodyPr/>
        <a:lstStyle/>
        <a:p>
          <a:endParaRPr lang="en-GB"/>
        </a:p>
      </dgm:t>
    </dgm:pt>
    <dgm:pt modelId="{74DB7D6F-D278-4AF5-B469-C50A1BFC3A2A}">
      <dgm:prSet custT="1"/>
      <dgm:spPr>
        <a:xfrm>
          <a:off x="2926" y="903922"/>
          <a:ext cx="1407581" cy="1205230"/>
        </a:xfrm>
        <a:prstGeom prst="roundRect">
          <a:avLst/>
        </a:prstGeom>
        <a:solidFill>
          <a:srgbClr val="EE8254">
            <a:hueOff val="0"/>
            <a:satOff val="0"/>
            <a:lumOff val="0"/>
            <a:alphaOff val="0"/>
          </a:srgbClr>
        </a:solidFill>
        <a:ln w="22225" cap="rnd" cmpd="sng" algn="ctr">
          <a:solidFill>
            <a:sysClr val="window" lastClr="FFFFFF">
              <a:hueOff val="0"/>
              <a:satOff val="0"/>
              <a:lumOff val="0"/>
              <a:alphaOff val="0"/>
            </a:sysClr>
          </a:solidFill>
          <a:prstDash val="solid"/>
        </a:ln>
        <a:effectLst/>
      </dgm:spPr>
      <dgm:t>
        <a:bodyPr/>
        <a:lstStyle/>
        <a:p>
          <a:pPr>
            <a:buNone/>
          </a:pPr>
          <a:r>
            <a:rPr lang="en-GB" sz="1600" b="1" dirty="0">
              <a:solidFill>
                <a:sysClr val="window" lastClr="FFFFFF"/>
              </a:solidFill>
              <a:latin typeface="Century Gothic" panose="020F0302020204030204"/>
              <a:ea typeface="+mn-ea"/>
              <a:cs typeface="+mn-cs"/>
            </a:rPr>
            <a:t>1) </a:t>
          </a:r>
          <a:r>
            <a:rPr lang="lt-LT" sz="1600" b="1" dirty="0" smtClean="0">
              <a:solidFill>
                <a:sysClr val="window" lastClr="FFFFFF"/>
              </a:solidFill>
              <a:latin typeface="Century Gothic" panose="020F0302020204030204"/>
              <a:ea typeface="+mn-ea"/>
              <a:cs typeface="+mn-cs"/>
            </a:rPr>
            <a:t>Mokyklos užregistravimas</a:t>
          </a:r>
          <a:r>
            <a:rPr lang="en-GB" sz="1600" b="1" dirty="0" smtClean="0">
              <a:solidFill>
                <a:sysClr val="window" lastClr="FFFFFF"/>
              </a:solidFill>
              <a:latin typeface="Century Gothic" panose="020F0302020204030204"/>
              <a:ea typeface="+mn-ea"/>
              <a:cs typeface="+mn-cs"/>
            </a:rPr>
            <a:t>: </a:t>
          </a:r>
          <a:endParaRPr lang="en-GB" sz="1600" b="1" dirty="0">
            <a:solidFill>
              <a:sysClr val="window" lastClr="FFFFFF"/>
            </a:solidFill>
            <a:latin typeface="Century Gothic" panose="020F0302020204030204"/>
            <a:ea typeface="+mn-ea"/>
            <a:cs typeface="+mn-cs"/>
          </a:endParaRPr>
        </a:p>
        <a:p>
          <a:pPr>
            <a:buNone/>
          </a:pPr>
          <a:r>
            <a:rPr lang="en-GB" sz="1200" u="sng" dirty="0">
              <a:hlinkClick xmlns:r="http://schemas.openxmlformats.org/officeDocument/2006/relationships" r:id="rId1"/>
            </a:rPr>
            <a:t>https://stemschoollabel.eu</a:t>
          </a:r>
          <a:endParaRPr lang="en-GB" sz="1200" u="sng" dirty="0"/>
        </a:p>
        <a:p>
          <a:pPr>
            <a:buNone/>
          </a:pPr>
          <a:r>
            <a:rPr lang="lt-LT" sz="1200" u="sng" dirty="0" smtClean="0"/>
            <a:t>Pirmą kartą prisijungę spustelėkite „Naudotojo profilis“, kad galėtumėte redaguoti savo profilį ir pridėti savo mokyklą</a:t>
          </a:r>
          <a:endParaRPr lang="aa-ET" sz="1200" b="1" dirty="0">
            <a:solidFill>
              <a:sysClr val="window" lastClr="FFFFFF"/>
            </a:solidFill>
            <a:latin typeface="Century Gothic" panose="020F0302020204030204"/>
            <a:ea typeface="+mn-ea"/>
            <a:cs typeface="+mn-cs"/>
          </a:endParaRPr>
        </a:p>
      </dgm:t>
    </dgm:pt>
    <dgm:pt modelId="{D1536D59-6279-4BE7-A304-099194D39D7E}" type="parTrans" cxnId="{DBF85202-BC3A-4699-82EF-6D9E056D69B0}">
      <dgm:prSet/>
      <dgm:spPr/>
      <dgm:t>
        <a:bodyPr/>
        <a:lstStyle/>
        <a:p>
          <a:endParaRPr lang="en-GB"/>
        </a:p>
      </dgm:t>
    </dgm:pt>
    <dgm:pt modelId="{48DE28F0-6AA6-43A8-8D93-2FE6604726E2}" type="sibTrans" cxnId="{DBF85202-BC3A-4699-82EF-6D9E056D69B0}">
      <dgm:prSet/>
      <dgm:spPr/>
      <dgm:t>
        <a:bodyPr/>
        <a:lstStyle/>
        <a:p>
          <a:endParaRPr lang="en-GB"/>
        </a:p>
      </dgm:t>
    </dgm:pt>
    <dgm:pt modelId="{77869C33-C15E-4CDC-AB15-F30E70F84B8B}" type="pres">
      <dgm:prSet presAssocID="{3553CE7D-0BB9-4E04-81FF-1EBD01D0270D}" presName="CompostProcess" presStyleCnt="0">
        <dgm:presLayoutVars>
          <dgm:dir/>
          <dgm:resizeHandles val="exact"/>
        </dgm:presLayoutVars>
      </dgm:prSet>
      <dgm:spPr/>
      <dgm:t>
        <a:bodyPr/>
        <a:lstStyle/>
        <a:p>
          <a:endParaRPr lang="en-US"/>
        </a:p>
      </dgm:t>
    </dgm:pt>
    <dgm:pt modelId="{4C2E9097-2C33-4563-8525-C03B0C81A8B5}" type="pres">
      <dgm:prSet presAssocID="{3553CE7D-0BB9-4E04-81FF-1EBD01D0270D}" presName="arrow" presStyleLbl="bgShp" presStyleIdx="0" presStyleCnt="1" custLinFactNeighborX="-459" custLinFactNeighborY="11632"/>
      <dgm:spPr>
        <a:xfrm>
          <a:off x="438548" y="0"/>
          <a:ext cx="4970219" cy="3013076"/>
        </a:xfrm>
        <a:prstGeom prst="rightArrow">
          <a:avLst/>
        </a:prstGeom>
        <a:solidFill>
          <a:srgbClr val="EE8254">
            <a:tint val="40000"/>
            <a:hueOff val="0"/>
            <a:satOff val="0"/>
            <a:lumOff val="0"/>
            <a:alphaOff val="0"/>
          </a:srgbClr>
        </a:solidFill>
        <a:ln>
          <a:noFill/>
        </a:ln>
        <a:effectLst/>
      </dgm:spPr>
    </dgm:pt>
    <dgm:pt modelId="{9EEC8B72-B710-4C0B-B04B-E5D84B4B02AB}" type="pres">
      <dgm:prSet presAssocID="{3553CE7D-0BB9-4E04-81FF-1EBD01D0270D}" presName="linearProcess" presStyleCnt="0"/>
      <dgm:spPr/>
    </dgm:pt>
    <dgm:pt modelId="{3B777508-DE4D-4BEF-B3EA-15A9824F0235}" type="pres">
      <dgm:prSet presAssocID="{74DB7D6F-D278-4AF5-B469-C50A1BFC3A2A}" presName="textNode" presStyleLbl="node1" presStyleIdx="0" presStyleCnt="4" custScaleX="71638" custScaleY="128745" custLinFactNeighborX="23230" custLinFactNeighborY="3398">
        <dgm:presLayoutVars>
          <dgm:bulletEnabled val="1"/>
        </dgm:presLayoutVars>
      </dgm:prSet>
      <dgm:spPr/>
      <dgm:t>
        <a:bodyPr/>
        <a:lstStyle/>
        <a:p>
          <a:endParaRPr lang="en-US"/>
        </a:p>
      </dgm:t>
    </dgm:pt>
    <dgm:pt modelId="{F61D2BEE-90E4-42FC-9110-378782E2F28F}" type="pres">
      <dgm:prSet presAssocID="{48DE28F0-6AA6-43A8-8D93-2FE6604726E2}" presName="sibTrans" presStyleCnt="0"/>
      <dgm:spPr/>
    </dgm:pt>
    <dgm:pt modelId="{475D252C-4D21-4727-892E-72FD3661BC09}" type="pres">
      <dgm:prSet presAssocID="{EA98AAA5-8BC3-46CF-AAF3-0850BCC6E7EC}" presName="textNode" presStyleLbl="node1" presStyleIdx="1" presStyleCnt="4" custScaleX="60058" custScaleY="134473" custLinFactNeighborX="3107" custLinFactNeighborY="2607">
        <dgm:presLayoutVars>
          <dgm:bulletEnabled val="1"/>
        </dgm:presLayoutVars>
      </dgm:prSet>
      <dgm:spPr/>
      <dgm:t>
        <a:bodyPr/>
        <a:lstStyle/>
        <a:p>
          <a:endParaRPr lang="en-US"/>
        </a:p>
      </dgm:t>
    </dgm:pt>
    <dgm:pt modelId="{BE49DF27-004B-4191-A374-E46BD4D4654D}" type="pres">
      <dgm:prSet presAssocID="{B10F5BFF-DC3E-406A-BE7C-D4D95A81FAE7}" presName="sibTrans" presStyleCnt="0"/>
      <dgm:spPr/>
    </dgm:pt>
    <dgm:pt modelId="{B36F40E7-B4C5-48EC-AC44-7767C9CE8CD8}" type="pres">
      <dgm:prSet presAssocID="{CD3B8D10-90AB-405B-B8A9-A019E2ABE531}" presName="textNode" presStyleLbl="node1" presStyleIdx="2" presStyleCnt="4" custScaleX="55259" custScaleY="128630">
        <dgm:presLayoutVars>
          <dgm:bulletEnabled val="1"/>
        </dgm:presLayoutVars>
      </dgm:prSet>
      <dgm:spPr/>
      <dgm:t>
        <a:bodyPr/>
        <a:lstStyle/>
        <a:p>
          <a:endParaRPr lang="en-US"/>
        </a:p>
      </dgm:t>
    </dgm:pt>
    <dgm:pt modelId="{5F9774FC-7523-432C-A536-682E8349FD19}" type="pres">
      <dgm:prSet presAssocID="{48C8BFD8-0B1B-490A-93BB-AF954412ED92}" presName="sibTrans" presStyleCnt="0"/>
      <dgm:spPr/>
    </dgm:pt>
    <dgm:pt modelId="{FECA571F-6B70-476E-8C6D-A28C97D86F64}" type="pres">
      <dgm:prSet presAssocID="{8C89CBDC-33CE-411D-909D-02B9C37B545E}" presName="textNode" presStyleLbl="node1" presStyleIdx="3" presStyleCnt="4" custScaleX="66838" custScaleY="126141">
        <dgm:presLayoutVars>
          <dgm:bulletEnabled val="1"/>
        </dgm:presLayoutVars>
      </dgm:prSet>
      <dgm:spPr/>
      <dgm:t>
        <a:bodyPr/>
        <a:lstStyle/>
        <a:p>
          <a:endParaRPr lang="en-US"/>
        </a:p>
      </dgm:t>
    </dgm:pt>
  </dgm:ptLst>
  <dgm:cxnLst>
    <dgm:cxn modelId="{08FD70EC-72F9-4BF8-87CC-6EE05F7656BA}" type="presOf" srcId="{3553CE7D-0BB9-4E04-81FF-1EBD01D0270D}" destId="{77869C33-C15E-4CDC-AB15-F30E70F84B8B}" srcOrd="0" destOrd="0" presId="urn:microsoft.com/office/officeart/2005/8/layout/hProcess9"/>
    <dgm:cxn modelId="{358E2628-8179-45A1-9D47-C9307246615F}" srcId="{3553CE7D-0BB9-4E04-81FF-1EBD01D0270D}" destId="{EA98AAA5-8BC3-46CF-AAF3-0850BCC6E7EC}" srcOrd="1" destOrd="0" parTransId="{763E14F9-69DD-43E0-A143-B6DF3BE3E4B0}" sibTransId="{B10F5BFF-DC3E-406A-BE7C-D4D95A81FAE7}"/>
    <dgm:cxn modelId="{DBF85202-BC3A-4699-82EF-6D9E056D69B0}" srcId="{3553CE7D-0BB9-4E04-81FF-1EBD01D0270D}" destId="{74DB7D6F-D278-4AF5-B469-C50A1BFC3A2A}" srcOrd="0" destOrd="0" parTransId="{D1536D59-6279-4BE7-A304-099194D39D7E}" sibTransId="{48DE28F0-6AA6-43A8-8D93-2FE6604726E2}"/>
    <dgm:cxn modelId="{9E711671-5359-4335-B038-0C102C8912FC}" type="presOf" srcId="{8C89CBDC-33CE-411D-909D-02B9C37B545E}" destId="{FECA571F-6B70-476E-8C6D-A28C97D86F64}" srcOrd="0" destOrd="0" presId="urn:microsoft.com/office/officeart/2005/8/layout/hProcess9"/>
    <dgm:cxn modelId="{AEE768BF-12AF-4F2A-AC03-683852D0FD5A}" srcId="{3553CE7D-0BB9-4E04-81FF-1EBD01D0270D}" destId="{CD3B8D10-90AB-405B-B8A9-A019E2ABE531}" srcOrd="2" destOrd="0" parTransId="{23358902-5733-4AE2-B9AC-475F480E0708}" sibTransId="{48C8BFD8-0B1B-490A-93BB-AF954412ED92}"/>
    <dgm:cxn modelId="{78ABBEDC-0A6A-41B9-ADF6-611B2BF5CCBB}" type="presOf" srcId="{74DB7D6F-D278-4AF5-B469-C50A1BFC3A2A}" destId="{3B777508-DE4D-4BEF-B3EA-15A9824F0235}" srcOrd="0" destOrd="0" presId="urn:microsoft.com/office/officeart/2005/8/layout/hProcess9"/>
    <dgm:cxn modelId="{05CFB6AC-7F6E-40BA-8074-39F84D8D6D8E}" srcId="{3553CE7D-0BB9-4E04-81FF-1EBD01D0270D}" destId="{8C89CBDC-33CE-411D-909D-02B9C37B545E}" srcOrd="3" destOrd="0" parTransId="{41EF01D6-F8A9-426F-B2B3-C62FB95AF754}" sibTransId="{9387E5B1-30DC-4E4C-A680-A5E0848B94B4}"/>
    <dgm:cxn modelId="{A6579646-8D6F-4E8F-979C-8BC0AF1C1531}" type="presOf" srcId="{CD3B8D10-90AB-405B-B8A9-A019E2ABE531}" destId="{B36F40E7-B4C5-48EC-AC44-7767C9CE8CD8}" srcOrd="0" destOrd="0" presId="urn:microsoft.com/office/officeart/2005/8/layout/hProcess9"/>
    <dgm:cxn modelId="{C8025C89-CCA9-44F4-B22A-777262382503}" type="presOf" srcId="{EA98AAA5-8BC3-46CF-AAF3-0850BCC6E7EC}" destId="{475D252C-4D21-4727-892E-72FD3661BC09}" srcOrd="0" destOrd="0" presId="urn:microsoft.com/office/officeart/2005/8/layout/hProcess9"/>
    <dgm:cxn modelId="{21B5E3AC-4DAD-495A-A97D-C50348887C9C}" type="presParOf" srcId="{77869C33-C15E-4CDC-AB15-F30E70F84B8B}" destId="{4C2E9097-2C33-4563-8525-C03B0C81A8B5}" srcOrd="0" destOrd="0" presId="urn:microsoft.com/office/officeart/2005/8/layout/hProcess9"/>
    <dgm:cxn modelId="{C43C525C-DA68-46A5-94BE-5BE0C26F6A16}" type="presParOf" srcId="{77869C33-C15E-4CDC-AB15-F30E70F84B8B}" destId="{9EEC8B72-B710-4C0B-B04B-E5D84B4B02AB}" srcOrd="1" destOrd="0" presId="urn:microsoft.com/office/officeart/2005/8/layout/hProcess9"/>
    <dgm:cxn modelId="{3B1FA105-AC42-4C77-A4FA-64C28276D93E}" type="presParOf" srcId="{9EEC8B72-B710-4C0B-B04B-E5D84B4B02AB}" destId="{3B777508-DE4D-4BEF-B3EA-15A9824F0235}" srcOrd="0" destOrd="0" presId="urn:microsoft.com/office/officeart/2005/8/layout/hProcess9"/>
    <dgm:cxn modelId="{E1EC2CB5-5ED0-4E73-A071-8388E532D570}" type="presParOf" srcId="{9EEC8B72-B710-4C0B-B04B-E5D84B4B02AB}" destId="{F61D2BEE-90E4-42FC-9110-378782E2F28F}" srcOrd="1" destOrd="0" presId="urn:microsoft.com/office/officeart/2005/8/layout/hProcess9"/>
    <dgm:cxn modelId="{90B8CACF-6506-49EC-A82C-836FA74928DF}" type="presParOf" srcId="{9EEC8B72-B710-4C0B-B04B-E5D84B4B02AB}" destId="{475D252C-4D21-4727-892E-72FD3661BC09}" srcOrd="2" destOrd="0" presId="urn:microsoft.com/office/officeart/2005/8/layout/hProcess9"/>
    <dgm:cxn modelId="{7604EA19-822A-4C72-9EDD-5BF36705189F}" type="presParOf" srcId="{9EEC8B72-B710-4C0B-B04B-E5D84B4B02AB}" destId="{BE49DF27-004B-4191-A374-E46BD4D4654D}" srcOrd="3" destOrd="0" presId="urn:microsoft.com/office/officeart/2005/8/layout/hProcess9"/>
    <dgm:cxn modelId="{B73ABF60-0F84-4AEE-8B57-DB9B229E3B9B}" type="presParOf" srcId="{9EEC8B72-B710-4C0B-B04B-E5D84B4B02AB}" destId="{B36F40E7-B4C5-48EC-AC44-7767C9CE8CD8}" srcOrd="4" destOrd="0" presId="urn:microsoft.com/office/officeart/2005/8/layout/hProcess9"/>
    <dgm:cxn modelId="{F7C585E9-7DD3-4D17-98EB-05C0205374FA}" type="presParOf" srcId="{9EEC8B72-B710-4C0B-B04B-E5D84B4B02AB}" destId="{5F9774FC-7523-432C-A536-682E8349FD19}" srcOrd="5" destOrd="0" presId="urn:microsoft.com/office/officeart/2005/8/layout/hProcess9"/>
    <dgm:cxn modelId="{1609F39F-9731-4AC0-BB31-358E2964C3DF}" type="presParOf" srcId="{9EEC8B72-B710-4C0B-B04B-E5D84B4B02AB}" destId="{FECA571F-6B70-476E-8C6D-A28C97D86F64}" srcOrd="6" destOrd="0" presId="urn:microsoft.com/office/officeart/2005/8/layout/hProcess9"/>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2E9097-2C33-4563-8525-C03B0C81A8B5}">
      <dsp:nvSpPr>
        <dsp:cNvPr id="0" name=""/>
        <dsp:cNvSpPr/>
      </dsp:nvSpPr>
      <dsp:spPr>
        <a:xfrm>
          <a:off x="680345" y="0"/>
          <a:ext cx="8133692" cy="3519107"/>
        </a:xfrm>
        <a:prstGeom prst="rightArrow">
          <a:avLst/>
        </a:prstGeom>
        <a:solidFill>
          <a:srgbClr val="EE8254">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3B777508-DE4D-4BEF-B3EA-15A9824F0235}">
      <dsp:nvSpPr>
        <dsp:cNvPr id="0" name=""/>
        <dsp:cNvSpPr/>
      </dsp:nvSpPr>
      <dsp:spPr>
        <a:xfrm>
          <a:off x="31856" y="901250"/>
          <a:ext cx="2590373" cy="1812269"/>
        </a:xfrm>
        <a:prstGeom prst="roundRect">
          <a:avLst/>
        </a:prstGeom>
        <a:solidFill>
          <a:srgbClr val="EE8254">
            <a:hueOff val="0"/>
            <a:satOff val="0"/>
            <a:lumOff val="0"/>
            <a:alphaOff val="0"/>
          </a:srgbClr>
        </a:solidFill>
        <a:ln w="22225" cap="rnd"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buNone/>
          </a:pPr>
          <a:r>
            <a:rPr lang="en-GB" sz="1600" b="1" kern="1200" dirty="0">
              <a:solidFill>
                <a:sysClr val="window" lastClr="FFFFFF"/>
              </a:solidFill>
              <a:latin typeface="Century Gothic" panose="020F0302020204030204"/>
              <a:ea typeface="+mn-ea"/>
              <a:cs typeface="+mn-cs"/>
            </a:rPr>
            <a:t>1) </a:t>
          </a:r>
          <a:r>
            <a:rPr lang="lt-LT" sz="1600" b="1" kern="1200" dirty="0" smtClean="0">
              <a:solidFill>
                <a:sysClr val="window" lastClr="FFFFFF"/>
              </a:solidFill>
              <a:latin typeface="Century Gothic" panose="020F0302020204030204"/>
              <a:ea typeface="+mn-ea"/>
              <a:cs typeface="+mn-cs"/>
            </a:rPr>
            <a:t>Mokyklos užregistravimas</a:t>
          </a:r>
          <a:r>
            <a:rPr lang="en-GB" sz="1600" b="1" kern="1200" dirty="0" smtClean="0">
              <a:solidFill>
                <a:sysClr val="window" lastClr="FFFFFF"/>
              </a:solidFill>
              <a:latin typeface="Century Gothic" panose="020F0302020204030204"/>
              <a:ea typeface="+mn-ea"/>
              <a:cs typeface="+mn-cs"/>
            </a:rPr>
            <a:t>: </a:t>
          </a:r>
          <a:endParaRPr lang="en-GB" sz="1600" b="1" kern="1200" dirty="0">
            <a:solidFill>
              <a:sysClr val="window" lastClr="FFFFFF"/>
            </a:solidFill>
            <a:latin typeface="Century Gothic" panose="020F0302020204030204"/>
            <a:ea typeface="+mn-ea"/>
            <a:cs typeface="+mn-cs"/>
          </a:endParaRPr>
        </a:p>
        <a:p>
          <a:pPr lvl="0" algn="ctr" defTabSz="711200">
            <a:lnSpc>
              <a:spcPct val="90000"/>
            </a:lnSpc>
            <a:spcBef>
              <a:spcPct val="0"/>
            </a:spcBef>
            <a:spcAft>
              <a:spcPct val="35000"/>
            </a:spcAft>
            <a:buNone/>
          </a:pPr>
          <a:r>
            <a:rPr lang="en-GB" sz="1200" u="sng" kern="1200" dirty="0">
              <a:hlinkClick xmlns:r="http://schemas.openxmlformats.org/officeDocument/2006/relationships" r:id="rId1"/>
            </a:rPr>
            <a:t>https://stemschoollabel.eu</a:t>
          </a:r>
          <a:endParaRPr lang="en-GB" sz="1200" u="sng" kern="1200" dirty="0"/>
        </a:p>
        <a:p>
          <a:pPr lvl="0" algn="ctr" defTabSz="711200">
            <a:lnSpc>
              <a:spcPct val="90000"/>
            </a:lnSpc>
            <a:spcBef>
              <a:spcPct val="0"/>
            </a:spcBef>
            <a:spcAft>
              <a:spcPct val="35000"/>
            </a:spcAft>
            <a:buNone/>
          </a:pPr>
          <a:r>
            <a:rPr lang="lt-LT" sz="1200" u="sng" kern="1200" dirty="0" smtClean="0"/>
            <a:t>Pirmą kartą prisijungę spustelėkite „Naudotojo profilis“, kad galėtumėte redaguoti savo profilį ir pridėti savo mokyklą</a:t>
          </a:r>
          <a:endParaRPr lang="aa-ET" sz="1200" b="1" kern="1200" dirty="0">
            <a:solidFill>
              <a:sysClr val="window" lastClr="FFFFFF"/>
            </a:solidFill>
            <a:latin typeface="Century Gothic" panose="020F0302020204030204"/>
            <a:ea typeface="+mn-ea"/>
            <a:cs typeface="+mn-cs"/>
          </a:endParaRPr>
        </a:p>
      </dsp:txBody>
      <dsp:txXfrm>
        <a:off x="120324" y="989718"/>
        <a:ext cx="2413437" cy="1635333"/>
      </dsp:txXfrm>
    </dsp:sp>
    <dsp:sp modelId="{475D252C-4D21-4727-892E-72FD3661BC09}">
      <dsp:nvSpPr>
        <dsp:cNvPr id="0" name=""/>
        <dsp:cNvSpPr/>
      </dsp:nvSpPr>
      <dsp:spPr>
        <a:xfrm>
          <a:off x="2725686" y="849800"/>
          <a:ext cx="2171649" cy="1892899"/>
        </a:xfrm>
        <a:prstGeom prst="roundRect">
          <a:avLst/>
        </a:prstGeom>
        <a:solidFill>
          <a:srgbClr val="EE8254">
            <a:hueOff val="0"/>
            <a:satOff val="0"/>
            <a:lumOff val="0"/>
            <a:alphaOff val="0"/>
          </a:srgbClr>
        </a:solidFill>
        <a:ln w="22225" cap="rnd"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700" b="1" kern="1200" dirty="0">
              <a:solidFill>
                <a:sysClr val="window" lastClr="FFFFFF"/>
              </a:solidFill>
              <a:latin typeface="Century Gothic" panose="020F0302020204030204"/>
              <a:ea typeface="+mn-ea"/>
              <a:cs typeface="+mn-cs"/>
            </a:rPr>
            <a:t>2) </a:t>
          </a:r>
          <a:r>
            <a:rPr lang="lt-LT" sz="1700" b="1" kern="1200" dirty="0" smtClean="0">
              <a:solidFill>
                <a:sysClr val="window" lastClr="FFFFFF"/>
              </a:solidFill>
              <a:latin typeface="Century Gothic" panose="020F0302020204030204"/>
              <a:ea typeface="+mn-ea"/>
              <a:cs typeface="+mn-cs"/>
            </a:rPr>
            <a:t>Mokyklos </a:t>
          </a:r>
          <a:r>
            <a:rPr lang="lt-LT" sz="1700" b="1" kern="1200" dirty="0" smtClean="0">
              <a:solidFill>
                <a:sysClr val="window" lastClr="FFFFFF"/>
              </a:solidFill>
              <a:latin typeface="+mn-lt"/>
              <a:ea typeface="+mn-ea"/>
              <a:cs typeface="+mn-cs"/>
            </a:rPr>
            <a:t>praktikos įrodymų  + atvejo analizių</a:t>
          </a:r>
          <a:endParaRPr lang="aa-ET" sz="1700" b="1" kern="1200" dirty="0" smtClean="0">
            <a:solidFill>
              <a:sysClr val="window" lastClr="FFFFFF"/>
            </a:solidFill>
            <a:latin typeface="+mn-lt"/>
            <a:ea typeface="+mn-ea"/>
            <a:cs typeface="+mn-cs"/>
          </a:endParaRPr>
        </a:p>
        <a:p>
          <a:pPr lvl="0" algn="ctr" defTabSz="622300">
            <a:lnSpc>
              <a:spcPct val="90000"/>
            </a:lnSpc>
            <a:spcBef>
              <a:spcPct val="0"/>
            </a:spcBef>
            <a:spcAft>
              <a:spcPct val="35000"/>
            </a:spcAft>
          </a:pPr>
          <a:r>
            <a:rPr lang="lt-LT" sz="1700" b="1" kern="1200" dirty="0" smtClean="0">
              <a:solidFill>
                <a:sysClr val="window" lastClr="FFFFFF"/>
              </a:solidFill>
              <a:latin typeface="Century Gothic" panose="020F0302020204030204"/>
              <a:ea typeface="+mn-ea"/>
              <a:cs typeface="+mn-cs"/>
            </a:rPr>
            <a:t>pateikimas</a:t>
          </a:r>
          <a:endParaRPr lang="en-US" sz="1700" b="1" kern="1200" dirty="0" smtClean="0">
            <a:solidFill>
              <a:sysClr val="window" lastClr="FFFFFF"/>
            </a:solidFill>
            <a:latin typeface="Century Gothic" panose="020F0302020204030204"/>
            <a:ea typeface="+mn-ea"/>
            <a:cs typeface="+mn-cs"/>
          </a:endParaRPr>
        </a:p>
      </dsp:txBody>
      <dsp:txXfrm>
        <a:off x="2818090" y="942204"/>
        <a:ext cx="1986841" cy="1708091"/>
      </dsp:txXfrm>
    </dsp:sp>
    <dsp:sp modelId="{B36F40E7-B4C5-48EC-AC44-7767C9CE8CD8}">
      <dsp:nvSpPr>
        <dsp:cNvPr id="0" name=""/>
        <dsp:cNvSpPr/>
      </dsp:nvSpPr>
      <dsp:spPr>
        <a:xfrm>
          <a:off x="5022830" y="854228"/>
          <a:ext cx="1998121" cy="1810650"/>
        </a:xfrm>
        <a:prstGeom prst="roundRect">
          <a:avLst/>
        </a:prstGeom>
        <a:solidFill>
          <a:srgbClr val="EE8254">
            <a:hueOff val="0"/>
            <a:satOff val="0"/>
            <a:lumOff val="0"/>
            <a:alphaOff val="0"/>
          </a:srgbClr>
        </a:solidFill>
        <a:ln w="22225" cap="rnd"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buNone/>
          </a:pPr>
          <a:r>
            <a:rPr lang="lt-LT" sz="1700" b="1" kern="1200" dirty="0" smtClean="0">
              <a:solidFill>
                <a:sysClr val="window" lastClr="FFFFFF"/>
              </a:solidFill>
              <a:latin typeface="Century Gothic" panose="020F0302020204030204"/>
              <a:ea typeface="+mn-ea"/>
              <a:cs typeface="+mn-cs"/>
            </a:rPr>
            <a:t>3) Savianalizės formos pateikimas</a:t>
          </a:r>
          <a:endParaRPr lang="aa-ET" sz="1700" b="1" kern="1200" dirty="0">
            <a:solidFill>
              <a:sysClr val="window" lastClr="FFFFFF"/>
            </a:solidFill>
            <a:latin typeface="Century Gothic" panose="020F0302020204030204"/>
            <a:ea typeface="+mn-ea"/>
            <a:cs typeface="+mn-cs"/>
          </a:endParaRPr>
        </a:p>
      </dsp:txBody>
      <dsp:txXfrm>
        <a:off x="5111219" y="942617"/>
        <a:ext cx="1821343" cy="1633872"/>
      </dsp:txXfrm>
    </dsp:sp>
    <dsp:sp modelId="{FECA571F-6B70-476E-8C6D-A28C97D86F64}">
      <dsp:nvSpPr>
        <dsp:cNvPr id="0" name=""/>
        <dsp:cNvSpPr/>
      </dsp:nvSpPr>
      <dsp:spPr>
        <a:xfrm>
          <a:off x="7150470" y="871746"/>
          <a:ext cx="2416809" cy="1775614"/>
        </a:xfrm>
        <a:prstGeom prst="roundRect">
          <a:avLst/>
        </a:prstGeom>
        <a:solidFill>
          <a:srgbClr val="EE8254">
            <a:hueOff val="0"/>
            <a:satOff val="0"/>
            <a:lumOff val="0"/>
            <a:alphaOff val="0"/>
          </a:srgbClr>
        </a:solidFill>
        <a:ln w="22225" cap="rnd"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a:solidFill>
                <a:sysClr val="window" lastClr="FFFFFF"/>
              </a:solidFill>
              <a:latin typeface="Century Gothic" panose="020F0302020204030204"/>
              <a:ea typeface="+mn-ea"/>
              <a:cs typeface="+mn-cs"/>
            </a:rPr>
            <a:t>4) </a:t>
          </a:r>
          <a:r>
            <a:rPr lang="lt-LT" sz="1600" b="1" kern="1200" dirty="0" smtClean="0">
              <a:solidFill>
                <a:sysClr val="window" lastClr="FFFFFF"/>
              </a:solidFill>
              <a:latin typeface="Century Gothic" panose="020F0302020204030204"/>
              <a:ea typeface="+mn-ea"/>
              <a:cs typeface="+mn-cs"/>
            </a:rPr>
            <a:t>Ženklas + asmeninis grįžtamasis ryšys su reikiamais ištekliais, </a:t>
          </a:r>
          <a:r>
            <a:rPr lang="lt-LT" sz="1200" b="1" kern="1200" dirty="0" smtClean="0">
              <a:solidFill>
                <a:sysClr val="window" lastClr="FFFFFF"/>
              </a:solidFill>
              <a:latin typeface="Century Gothic" panose="020F0302020204030204"/>
              <a:ea typeface="+mn-ea"/>
              <a:cs typeface="+mn-cs"/>
            </a:rPr>
            <a:t>siekiant padėti mokyklai tobulėti ir pereiti prie aukštesnio ženklo</a:t>
          </a:r>
          <a:endParaRPr lang="en-US" sz="1200" b="1" kern="1200" dirty="0" smtClean="0">
            <a:solidFill>
              <a:sysClr val="window" lastClr="FFFFFF"/>
            </a:solidFill>
            <a:latin typeface="Century Gothic" panose="020F0302020204030204"/>
            <a:ea typeface="+mn-ea"/>
            <a:cs typeface="+mn-cs"/>
          </a:endParaRPr>
        </a:p>
        <a:p>
          <a:pPr lvl="0" algn="ctr" defTabSz="711200">
            <a:lnSpc>
              <a:spcPct val="90000"/>
            </a:lnSpc>
            <a:spcBef>
              <a:spcPct val="0"/>
            </a:spcBef>
            <a:spcAft>
              <a:spcPct val="35000"/>
            </a:spcAft>
            <a:buNone/>
          </a:pPr>
          <a:endParaRPr lang="aa-ET" sz="1200" b="0" kern="1200" dirty="0">
            <a:solidFill>
              <a:sysClr val="window" lastClr="FFFFFF"/>
            </a:solidFill>
            <a:latin typeface="Century Gothic" panose="020F0302020204030204"/>
            <a:ea typeface="+mn-ea"/>
            <a:cs typeface="+mn-cs"/>
          </a:endParaRPr>
        </a:p>
      </dsp:txBody>
      <dsp:txXfrm>
        <a:off x="7237148" y="958424"/>
        <a:ext cx="2243453" cy="160225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F6C5DC-CDAA-4025-BCB6-BD740005C9EE}" type="datetimeFigureOut">
              <a:rPr lang="en-GB" smtClean="0"/>
              <a:t>09/12/2019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765E90-5706-4C3E-ADDD-8C62DCCAAD83}" type="slidenum">
              <a:rPr lang="en-GB" smtClean="0"/>
              <a:t>‹#›</a:t>
            </a:fld>
            <a:endParaRPr lang="en-GB"/>
          </a:p>
        </p:txBody>
      </p:sp>
    </p:spTree>
    <p:extLst>
      <p:ext uri="{BB962C8B-B14F-4D97-AF65-F5344CB8AC3E}">
        <p14:creationId xmlns:p14="http://schemas.microsoft.com/office/powerpoint/2010/main" val="974529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765E90-5706-4C3E-ADDD-8C62DCCAAD83}" type="slidenum">
              <a:rPr lang="en-GB" smtClean="0"/>
              <a:t>1</a:t>
            </a:fld>
            <a:endParaRPr lang="en-GB"/>
          </a:p>
        </p:txBody>
      </p:sp>
    </p:spTree>
    <p:extLst>
      <p:ext uri="{BB962C8B-B14F-4D97-AF65-F5344CB8AC3E}">
        <p14:creationId xmlns:p14="http://schemas.microsoft.com/office/powerpoint/2010/main" val="3935335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Get </a:t>
            </a:r>
            <a:r>
              <a:rPr lang="en-GB" b="1" dirty="0"/>
              <a:t>more kids</a:t>
            </a:r>
            <a:r>
              <a:rPr lang="en-GB" dirty="0"/>
              <a:t> interested in </a:t>
            </a:r>
            <a:r>
              <a:rPr lang="en-GB" b="1" dirty="0"/>
              <a:t>Science</a:t>
            </a:r>
            <a:r>
              <a:rPr lang="en-GB" dirty="0"/>
              <a:t> and to study </a:t>
            </a:r>
            <a:r>
              <a:rPr lang="en-GB" b="1" dirty="0"/>
              <a:t>STEM</a:t>
            </a:r>
            <a:r>
              <a:rPr lang="en-GB" dirty="0"/>
              <a:t> related fields</a:t>
            </a:r>
          </a:p>
          <a:p>
            <a:pPr marL="171450" indent="-171450">
              <a:buFontTx/>
              <a:buChar char="-"/>
            </a:pPr>
            <a:r>
              <a:rPr lang="en-GB" b="1" dirty="0"/>
              <a:t>School level</a:t>
            </a:r>
            <a:r>
              <a:rPr lang="en-GB" dirty="0"/>
              <a:t>: help to develop </a:t>
            </a:r>
            <a:r>
              <a:rPr lang="en-GB" b="1" dirty="0"/>
              <a:t>STEM </a:t>
            </a:r>
            <a:r>
              <a:rPr lang="en-GB" b="1" dirty="0" smtClean="0"/>
              <a:t>Strategy</a:t>
            </a:r>
            <a:endParaRPr lang="lt-LT" b="1" dirty="0" smtClean="0"/>
          </a:p>
          <a:p>
            <a:pPr marL="171450" indent="-171450">
              <a:buFontTx/>
              <a:buChar char="-"/>
            </a:pPr>
            <a:r>
              <a:rPr lang="lt-LT" b="1" dirty="0" smtClean="0"/>
              <a:t>Nukreipti Europos</a:t>
            </a:r>
            <a:r>
              <a:rPr lang="lt-LT" b="1" baseline="0" dirty="0" smtClean="0"/>
              <a:t> mokyklas </a:t>
            </a:r>
            <a:endParaRPr lang="en-GB" b="1" dirty="0"/>
          </a:p>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12B51B-49CF-47C6-8ADD-509C649F002F}" type="slidenum">
              <a:rPr kumimoji="0" lang="fr-B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fr-B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1201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B765E90-5706-4C3E-ADDD-8C62DCCAAD83}" type="slidenum">
              <a:rPr lang="en-GB" smtClean="0"/>
              <a:t>3</a:t>
            </a:fld>
            <a:endParaRPr lang="en-GB"/>
          </a:p>
        </p:txBody>
      </p:sp>
    </p:spTree>
    <p:extLst>
      <p:ext uri="{BB962C8B-B14F-4D97-AF65-F5344CB8AC3E}">
        <p14:creationId xmlns:p14="http://schemas.microsoft.com/office/powerpoint/2010/main" val="315837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765E90-5706-4C3E-ADDD-8C62DCCAAD83}" type="slidenum">
              <a:rPr lang="en-GB" smtClean="0"/>
              <a:t>4</a:t>
            </a:fld>
            <a:endParaRPr lang="en-GB"/>
          </a:p>
        </p:txBody>
      </p:sp>
    </p:spTree>
    <p:extLst>
      <p:ext uri="{BB962C8B-B14F-4D97-AF65-F5344CB8AC3E}">
        <p14:creationId xmlns:p14="http://schemas.microsoft.com/office/powerpoint/2010/main" val="2419301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12B51B-49CF-47C6-8ADD-509C649F002F}" type="slidenum">
              <a:rPr kumimoji="0" lang="fr-B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fr-B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0087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Thank you = </a:t>
            </a:r>
            <a:r>
              <a:rPr lang="en-GB" dirty="0" err="1"/>
              <a:t>toda</a:t>
            </a:r>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B765E90-5706-4C3E-ADDD-8C62DCCAAD8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3985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4.xml"/><Relationship Id="rId4" Type="http://schemas.openxmlformats.org/officeDocument/2006/relationships/image" Target="../media/image8.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6.xml"/><Relationship Id="rId5" Type="http://schemas.openxmlformats.org/officeDocument/2006/relationships/image" Target="../media/image1.png"/><Relationship Id="rId4" Type="http://schemas.openxmlformats.org/officeDocument/2006/relationships/image" Target="../media/image8.pn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0.png"/><Relationship Id="rId7" Type="http://schemas.openxmlformats.org/officeDocument/2006/relationships/image" Target="../media/image13.png"/><Relationship Id="rId2" Type="http://schemas.openxmlformats.org/officeDocument/2006/relationships/image" Target="../media/image6.png"/><Relationship Id="rId1" Type="http://schemas.openxmlformats.org/officeDocument/2006/relationships/slideMaster" Target="../slideMasters/slideMaster6.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1.svg"/><Relationship Id="rId9" Type="http://schemas.openxmlformats.org/officeDocument/2006/relationships/image" Target="../media/image1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90836-A52C-4FD3-B7CF-6D24790BA5E9}"/>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FFDE28E-6CBF-44BD-9418-1A21F5F8FBA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EACEBD2-8E42-461F-9CE1-9B7A6A107F02}"/>
              </a:ext>
            </a:extLst>
          </p:cNvPr>
          <p:cNvSpPr>
            <a:spLocks noGrp="1"/>
          </p:cNvSpPr>
          <p:nvPr>
            <p:ph type="dt" sz="half" idx="10"/>
          </p:nvPr>
        </p:nvSpPr>
        <p:spPr>
          <a:xfrm>
            <a:off x="838200" y="6356350"/>
            <a:ext cx="2743200" cy="365125"/>
          </a:xfrm>
          <a:prstGeom prst="rect">
            <a:avLst/>
          </a:prstGeom>
        </p:spPr>
        <p:txBody>
          <a:bodyPr/>
          <a:lstStyle/>
          <a:p>
            <a:fld id="{4A6393D6-7C1A-4978-8F8E-735ECEC37257}" type="datetimeFigureOut">
              <a:rPr lang="en-GB" smtClean="0"/>
              <a:t>09/12/2019</a:t>
            </a:fld>
            <a:endParaRPr lang="en-GB"/>
          </a:p>
        </p:txBody>
      </p:sp>
      <p:sp>
        <p:nvSpPr>
          <p:cNvPr id="5" name="Footer Placeholder 4">
            <a:extLst>
              <a:ext uri="{FF2B5EF4-FFF2-40B4-BE49-F238E27FC236}">
                <a16:creationId xmlns:a16="http://schemas.microsoft.com/office/drawing/2014/main" id="{7D1D4C7F-CDAC-4C83-B5FD-9DA6F2D5002E}"/>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EAFF1F35-81B3-423F-A0EC-41C361336266}"/>
              </a:ext>
            </a:extLst>
          </p:cNvPr>
          <p:cNvSpPr>
            <a:spLocks noGrp="1"/>
          </p:cNvSpPr>
          <p:nvPr>
            <p:ph type="sldNum" sz="quarter" idx="12"/>
          </p:nvPr>
        </p:nvSpPr>
        <p:spPr>
          <a:xfrm>
            <a:off x="8610600" y="6356350"/>
            <a:ext cx="2743200" cy="365125"/>
          </a:xfrm>
          <a:prstGeom prst="rect">
            <a:avLst/>
          </a:prstGeom>
        </p:spPr>
        <p:txBody>
          <a:bodyPr/>
          <a:lstStyle/>
          <a:p>
            <a:fld id="{7F75639A-ECB5-46BE-9E86-462BE594D6D6}" type="slidenum">
              <a:rPr lang="en-GB" smtClean="0"/>
              <a:t>‹#›</a:t>
            </a:fld>
            <a:endParaRPr lang="en-GB"/>
          </a:p>
        </p:txBody>
      </p:sp>
    </p:spTree>
    <p:extLst>
      <p:ext uri="{BB962C8B-B14F-4D97-AF65-F5344CB8AC3E}">
        <p14:creationId xmlns:p14="http://schemas.microsoft.com/office/powerpoint/2010/main" val="3294639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7E486-DF6D-497F-B733-900C9650F4CE}"/>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7E36FED-185B-4C1F-BCD9-6B23953F8266}"/>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ABF405-CD57-4FB8-A3E8-006A5ECA7769}"/>
              </a:ext>
            </a:extLst>
          </p:cNvPr>
          <p:cNvSpPr>
            <a:spLocks noGrp="1"/>
          </p:cNvSpPr>
          <p:nvPr>
            <p:ph type="dt" sz="half" idx="10"/>
          </p:nvPr>
        </p:nvSpPr>
        <p:spPr>
          <a:xfrm>
            <a:off x="838200" y="6356350"/>
            <a:ext cx="2743200" cy="365125"/>
          </a:xfrm>
          <a:prstGeom prst="rect">
            <a:avLst/>
          </a:prstGeom>
        </p:spPr>
        <p:txBody>
          <a:bodyPr/>
          <a:lstStyle/>
          <a:p>
            <a:fld id="{4A6393D6-7C1A-4978-8F8E-735ECEC37257}" type="datetimeFigureOut">
              <a:rPr lang="en-GB" smtClean="0"/>
              <a:t>09/12/2019</a:t>
            </a:fld>
            <a:endParaRPr lang="en-GB"/>
          </a:p>
        </p:txBody>
      </p:sp>
      <p:sp>
        <p:nvSpPr>
          <p:cNvPr id="5" name="Footer Placeholder 4">
            <a:extLst>
              <a:ext uri="{FF2B5EF4-FFF2-40B4-BE49-F238E27FC236}">
                <a16:creationId xmlns:a16="http://schemas.microsoft.com/office/drawing/2014/main" id="{7C48C68C-0DEF-4FDF-AFCE-A875EC924FA6}"/>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9456D8DA-1434-4FEC-9D64-67F71411A976}"/>
              </a:ext>
            </a:extLst>
          </p:cNvPr>
          <p:cNvSpPr>
            <a:spLocks noGrp="1"/>
          </p:cNvSpPr>
          <p:nvPr>
            <p:ph type="sldNum" sz="quarter" idx="12"/>
          </p:nvPr>
        </p:nvSpPr>
        <p:spPr>
          <a:xfrm>
            <a:off x="8610600" y="6356350"/>
            <a:ext cx="2743200" cy="365125"/>
          </a:xfrm>
          <a:prstGeom prst="rect">
            <a:avLst/>
          </a:prstGeom>
        </p:spPr>
        <p:txBody>
          <a:bodyPr/>
          <a:lstStyle/>
          <a:p>
            <a:fld id="{7F75639A-ECB5-46BE-9E86-462BE594D6D6}" type="slidenum">
              <a:rPr lang="en-GB" smtClean="0"/>
              <a:t>‹#›</a:t>
            </a:fld>
            <a:endParaRPr lang="en-GB"/>
          </a:p>
        </p:txBody>
      </p:sp>
    </p:spTree>
    <p:extLst>
      <p:ext uri="{BB962C8B-B14F-4D97-AF65-F5344CB8AC3E}">
        <p14:creationId xmlns:p14="http://schemas.microsoft.com/office/powerpoint/2010/main" val="955647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0A41CC-A4C8-4BE1-8BBF-C2B7DB848463}"/>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643ABCE-7D19-47A3-9714-4BAA00CADF6B}"/>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C174AC-3026-4664-A2C0-F65C03EA79E7}"/>
              </a:ext>
            </a:extLst>
          </p:cNvPr>
          <p:cNvSpPr>
            <a:spLocks noGrp="1"/>
          </p:cNvSpPr>
          <p:nvPr>
            <p:ph type="dt" sz="half" idx="10"/>
          </p:nvPr>
        </p:nvSpPr>
        <p:spPr>
          <a:xfrm>
            <a:off x="838200" y="6356350"/>
            <a:ext cx="2743200" cy="365125"/>
          </a:xfrm>
          <a:prstGeom prst="rect">
            <a:avLst/>
          </a:prstGeom>
        </p:spPr>
        <p:txBody>
          <a:bodyPr/>
          <a:lstStyle/>
          <a:p>
            <a:fld id="{4A6393D6-7C1A-4978-8F8E-735ECEC37257}" type="datetimeFigureOut">
              <a:rPr lang="en-GB" smtClean="0"/>
              <a:t>09/12/2019</a:t>
            </a:fld>
            <a:endParaRPr lang="en-GB"/>
          </a:p>
        </p:txBody>
      </p:sp>
      <p:sp>
        <p:nvSpPr>
          <p:cNvPr id="5" name="Footer Placeholder 4">
            <a:extLst>
              <a:ext uri="{FF2B5EF4-FFF2-40B4-BE49-F238E27FC236}">
                <a16:creationId xmlns:a16="http://schemas.microsoft.com/office/drawing/2014/main" id="{1760040B-FB3B-4EBF-B275-B752687FC710}"/>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47849050-549E-4CA0-9C30-6ADAE6817784}"/>
              </a:ext>
            </a:extLst>
          </p:cNvPr>
          <p:cNvSpPr>
            <a:spLocks noGrp="1"/>
          </p:cNvSpPr>
          <p:nvPr>
            <p:ph type="sldNum" sz="quarter" idx="12"/>
          </p:nvPr>
        </p:nvSpPr>
        <p:spPr>
          <a:xfrm>
            <a:off x="8610600" y="6356350"/>
            <a:ext cx="2743200" cy="365125"/>
          </a:xfrm>
          <a:prstGeom prst="rect">
            <a:avLst/>
          </a:prstGeom>
        </p:spPr>
        <p:txBody>
          <a:bodyPr/>
          <a:lstStyle/>
          <a:p>
            <a:fld id="{7F75639A-ECB5-46BE-9E86-462BE594D6D6}" type="slidenum">
              <a:rPr lang="en-GB" smtClean="0"/>
              <a:t>‹#›</a:t>
            </a:fld>
            <a:endParaRPr lang="en-GB"/>
          </a:p>
        </p:txBody>
      </p:sp>
    </p:spTree>
    <p:extLst>
      <p:ext uri="{BB962C8B-B14F-4D97-AF65-F5344CB8AC3E}">
        <p14:creationId xmlns:p14="http://schemas.microsoft.com/office/powerpoint/2010/main" val="1541723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65AE703-0E65-4093-B1C8-92A9C828E39B}"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124950" y="6356349"/>
            <a:ext cx="2743200" cy="365125"/>
          </a:xfrm>
        </p:spPr>
        <p:txBody>
          <a:bodyPr/>
          <a:lstStyle/>
          <a:p>
            <a:fld id="{D48DA3F6-7A6F-4815-85AC-52B3F0D8D7DC}" type="slidenum">
              <a:rPr lang="en-US" smtClean="0"/>
              <a:t>‹#›</a:t>
            </a:fld>
            <a:endParaRPr lang="en-US"/>
          </a:p>
        </p:txBody>
      </p:sp>
    </p:spTree>
    <p:extLst>
      <p:ext uri="{BB962C8B-B14F-4D97-AF65-F5344CB8AC3E}">
        <p14:creationId xmlns:p14="http://schemas.microsoft.com/office/powerpoint/2010/main" val="33168925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5AE703-0E65-4093-B1C8-92A9C828E39B}"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8DA3F6-7A6F-4815-85AC-52B3F0D8D7DC}" type="slidenum">
              <a:rPr lang="en-US" smtClean="0"/>
              <a:t>‹#›</a:t>
            </a:fld>
            <a:endParaRPr lang="en-US"/>
          </a:p>
        </p:txBody>
      </p:sp>
    </p:spTree>
    <p:extLst>
      <p:ext uri="{BB962C8B-B14F-4D97-AF65-F5344CB8AC3E}">
        <p14:creationId xmlns:p14="http://schemas.microsoft.com/office/powerpoint/2010/main" val="587213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5AE703-0E65-4093-B1C8-92A9C828E39B}"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8DA3F6-7A6F-4815-85AC-52B3F0D8D7DC}" type="slidenum">
              <a:rPr lang="en-US" smtClean="0"/>
              <a:t>‹#›</a:t>
            </a:fld>
            <a:endParaRPr lang="en-US"/>
          </a:p>
        </p:txBody>
      </p:sp>
    </p:spTree>
    <p:extLst>
      <p:ext uri="{BB962C8B-B14F-4D97-AF65-F5344CB8AC3E}">
        <p14:creationId xmlns:p14="http://schemas.microsoft.com/office/powerpoint/2010/main" val="237080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65AE703-0E65-4093-B1C8-92A9C828E39B}"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8DA3F6-7A6F-4815-85AC-52B3F0D8D7DC}" type="slidenum">
              <a:rPr lang="en-US" smtClean="0"/>
              <a:t>‹#›</a:t>
            </a:fld>
            <a:endParaRPr lang="en-US"/>
          </a:p>
        </p:txBody>
      </p:sp>
    </p:spTree>
    <p:extLst>
      <p:ext uri="{BB962C8B-B14F-4D97-AF65-F5344CB8AC3E}">
        <p14:creationId xmlns:p14="http://schemas.microsoft.com/office/powerpoint/2010/main" val="21372479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65AE703-0E65-4093-B1C8-92A9C828E39B}" type="datetimeFigureOut">
              <a:rPr lang="en-US" smtClean="0"/>
              <a:t>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8DA3F6-7A6F-4815-85AC-52B3F0D8D7DC}" type="slidenum">
              <a:rPr lang="en-US" smtClean="0"/>
              <a:t>‹#›</a:t>
            </a:fld>
            <a:endParaRPr lang="en-US"/>
          </a:p>
        </p:txBody>
      </p:sp>
    </p:spTree>
    <p:extLst>
      <p:ext uri="{BB962C8B-B14F-4D97-AF65-F5344CB8AC3E}">
        <p14:creationId xmlns:p14="http://schemas.microsoft.com/office/powerpoint/2010/main" val="36988673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5AE703-0E65-4093-B1C8-92A9C828E39B}" type="datetimeFigureOut">
              <a:rPr lang="en-US" smtClean="0"/>
              <a:t>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8DA3F6-7A6F-4815-85AC-52B3F0D8D7DC}" type="slidenum">
              <a:rPr lang="en-US" smtClean="0"/>
              <a:t>‹#›</a:t>
            </a:fld>
            <a:endParaRPr lang="en-US"/>
          </a:p>
        </p:txBody>
      </p:sp>
    </p:spTree>
    <p:extLst>
      <p:ext uri="{BB962C8B-B14F-4D97-AF65-F5344CB8AC3E}">
        <p14:creationId xmlns:p14="http://schemas.microsoft.com/office/powerpoint/2010/main" val="35966801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5AE703-0E65-4093-B1C8-92A9C828E39B}" type="datetimeFigureOut">
              <a:rPr lang="en-US" smtClean="0"/>
              <a:t>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8DA3F6-7A6F-4815-85AC-52B3F0D8D7DC}" type="slidenum">
              <a:rPr lang="en-US" smtClean="0"/>
              <a:t>‹#›</a:t>
            </a:fld>
            <a:endParaRPr lang="en-US"/>
          </a:p>
        </p:txBody>
      </p:sp>
    </p:spTree>
    <p:extLst>
      <p:ext uri="{BB962C8B-B14F-4D97-AF65-F5344CB8AC3E}">
        <p14:creationId xmlns:p14="http://schemas.microsoft.com/office/powerpoint/2010/main" val="42566690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5AE703-0E65-4093-B1C8-92A9C828E39B}"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8DA3F6-7A6F-4815-85AC-52B3F0D8D7DC}" type="slidenum">
              <a:rPr lang="en-US" smtClean="0"/>
              <a:t>‹#›</a:t>
            </a:fld>
            <a:endParaRPr lang="en-US"/>
          </a:p>
        </p:txBody>
      </p:sp>
    </p:spTree>
    <p:extLst>
      <p:ext uri="{BB962C8B-B14F-4D97-AF65-F5344CB8AC3E}">
        <p14:creationId xmlns:p14="http://schemas.microsoft.com/office/powerpoint/2010/main" val="4092072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AE5EB-C3D8-461A-A32C-93D7DD9717C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72B8648-D038-453E-92E9-F3886EA3AA62}"/>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68E07E-22E5-4D97-BBB2-8E49804EA541}"/>
              </a:ext>
            </a:extLst>
          </p:cNvPr>
          <p:cNvSpPr>
            <a:spLocks noGrp="1"/>
          </p:cNvSpPr>
          <p:nvPr>
            <p:ph type="dt" sz="half" idx="10"/>
          </p:nvPr>
        </p:nvSpPr>
        <p:spPr>
          <a:xfrm>
            <a:off x="838200" y="6356350"/>
            <a:ext cx="2743200" cy="365125"/>
          </a:xfrm>
          <a:prstGeom prst="rect">
            <a:avLst/>
          </a:prstGeom>
        </p:spPr>
        <p:txBody>
          <a:bodyPr/>
          <a:lstStyle/>
          <a:p>
            <a:fld id="{4A6393D6-7C1A-4978-8F8E-735ECEC37257}" type="datetimeFigureOut">
              <a:rPr lang="en-GB" smtClean="0"/>
              <a:t>09/12/2019</a:t>
            </a:fld>
            <a:endParaRPr lang="en-GB"/>
          </a:p>
        </p:txBody>
      </p:sp>
      <p:sp>
        <p:nvSpPr>
          <p:cNvPr id="5" name="Footer Placeholder 4">
            <a:extLst>
              <a:ext uri="{FF2B5EF4-FFF2-40B4-BE49-F238E27FC236}">
                <a16:creationId xmlns:a16="http://schemas.microsoft.com/office/drawing/2014/main" id="{6D0454CE-D41A-4A18-A180-E5ED52EF3425}"/>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D6F52CA4-99FE-42A9-B4EA-7F545E9282D7}"/>
              </a:ext>
            </a:extLst>
          </p:cNvPr>
          <p:cNvSpPr>
            <a:spLocks noGrp="1"/>
          </p:cNvSpPr>
          <p:nvPr>
            <p:ph type="sldNum" sz="quarter" idx="12"/>
          </p:nvPr>
        </p:nvSpPr>
        <p:spPr>
          <a:xfrm>
            <a:off x="8610600" y="6356350"/>
            <a:ext cx="2743200" cy="365125"/>
          </a:xfrm>
          <a:prstGeom prst="rect">
            <a:avLst/>
          </a:prstGeom>
        </p:spPr>
        <p:txBody>
          <a:bodyPr/>
          <a:lstStyle/>
          <a:p>
            <a:fld id="{7F75639A-ECB5-46BE-9E86-462BE594D6D6}" type="slidenum">
              <a:rPr lang="en-GB" smtClean="0"/>
              <a:t>‹#›</a:t>
            </a:fld>
            <a:endParaRPr lang="en-GB"/>
          </a:p>
        </p:txBody>
      </p:sp>
    </p:spTree>
    <p:extLst>
      <p:ext uri="{BB962C8B-B14F-4D97-AF65-F5344CB8AC3E}">
        <p14:creationId xmlns:p14="http://schemas.microsoft.com/office/powerpoint/2010/main" val="12267980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5AE703-0E65-4093-B1C8-92A9C828E39B}"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8DA3F6-7A6F-4815-85AC-52B3F0D8D7DC}" type="slidenum">
              <a:rPr lang="en-US" smtClean="0"/>
              <a:t>‹#›</a:t>
            </a:fld>
            <a:endParaRPr lang="en-US"/>
          </a:p>
        </p:txBody>
      </p:sp>
    </p:spTree>
    <p:extLst>
      <p:ext uri="{BB962C8B-B14F-4D97-AF65-F5344CB8AC3E}">
        <p14:creationId xmlns:p14="http://schemas.microsoft.com/office/powerpoint/2010/main" val="2906536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5AE703-0E65-4093-B1C8-92A9C828E39B}"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8DA3F6-7A6F-4815-85AC-52B3F0D8D7DC}" type="slidenum">
              <a:rPr lang="en-US" smtClean="0"/>
              <a:t>‹#›</a:t>
            </a:fld>
            <a:endParaRPr lang="en-US"/>
          </a:p>
        </p:txBody>
      </p:sp>
    </p:spTree>
    <p:extLst>
      <p:ext uri="{BB962C8B-B14F-4D97-AF65-F5344CB8AC3E}">
        <p14:creationId xmlns:p14="http://schemas.microsoft.com/office/powerpoint/2010/main" val="36121381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5AE703-0E65-4093-B1C8-92A9C828E39B}"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8DA3F6-7A6F-4815-85AC-52B3F0D8D7DC}" type="slidenum">
              <a:rPr lang="en-US" smtClean="0"/>
              <a:t>‹#›</a:t>
            </a:fld>
            <a:endParaRPr lang="en-US"/>
          </a:p>
        </p:txBody>
      </p:sp>
    </p:spTree>
    <p:extLst>
      <p:ext uri="{BB962C8B-B14F-4D97-AF65-F5344CB8AC3E}">
        <p14:creationId xmlns:p14="http://schemas.microsoft.com/office/powerpoint/2010/main" val="18940122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7" name="Rectangle 6"/>
          <p:cNvSpPr/>
          <p:nvPr userDrawn="1"/>
        </p:nvSpPr>
        <p:spPr>
          <a:xfrm>
            <a:off x="0" y="-1"/>
            <a:ext cx="12192000" cy="209321"/>
          </a:xfrm>
          <a:prstGeom prst="rect">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8" name="Rectangle 7"/>
          <p:cNvSpPr/>
          <p:nvPr userDrawn="1"/>
        </p:nvSpPr>
        <p:spPr>
          <a:xfrm>
            <a:off x="0" y="6648681"/>
            <a:ext cx="12192000" cy="209321"/>
          </a:xfrm>
          <a:prstGeom prst="rect">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9" name="Footer Placeholder 4"/>
          <p:cNvSpPr txBox="1">
            <a:spLocks/>
          </p:cNvSpPr>
          <p:nvPr userDrawn="1"/>
        </p:nvSpPr>
        <p:spPr>
          <a:xfrm>
            <a:off x="2515124" y="6066798"/>
            <a:ext cx="4997192" cy="508800"/>
          </a:xfrm>
          <a:prstGeom prst="rect">
            <a:avLst/>
          </a:prstGeom>
        </p:spPr>
        <p:txBody>
          <a:bodyPr/>
          <a:lstStyle>
            <a:defPPr>
              <a:defRPr lang="en-US"/>
            </a:defPPr>
            <a:lvl1pPr marL="0" algn="l" defTabSz="914400" rtl="0" eaLnBrk="1" latinLnBrk="0" hangingPunct="1">
              <a:defRPr lang="en-US" sz="1000" kern="1200" smtClean="0">
                <a:solidFill>
                  <a:schemeClr val="tx1"/>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750" i="1" kern="1200" dirty="0">
                <a:solidFill>
                  <a:schemeClr val="tx1"/>
                </a:solidFill>
                <a:effectLst/>
                <a:latin typeface="+mn-lt"/>
                <a:ea typeface="+mn-ea"/>
                <a:cs typeface="+mn-cs"/>
              </a:rPr>
              <a:t>STEM School Label is Co-funded by the Erasmus+ </a:t>
            </a:r>
            <a:r>
              <a:rPr lang="en-US" sz="750" i="1" kern="1200" dirty="0" err="1">
                <a:solidFill>
                  <a:schemeClr val="tx1"/>
                </a:solidFill>
                <a:effectLst/>
                <a:latin typeface="+mn-lt"/>
                <a:ea typeface="+mn-ea"/>
                <a:cs typeface="+mn-cs"/>
              </a:rPr>
              <a:t>Programme</a:t>
            </a:r>
            <a:r>
              <a:rPr lang="en-US" sz="750" i="1" kern="1200" dirty="0">
                <a:solidFill>
                  <a:schemeClr val="tx1"/>
                </a:solidFill>
                <a:effectLst/>
                <a:latin typeface="+mn-lt"/>
                <a:ea typeface="+mn-ea"/>
                <a:cs typeface="+mn-cs"/>
              </a:rPr>
              <a:t> of the European Union (Grant Agreement N. 2017-1-BE02-KA201-034748). The content of the document is the sole responsibility of the organizer and it does not represent the opinion of the European Commission (EC), and the EC is not responsible for any use that might be made of information contained.</a:t>
            </a:r>
            <a:endParaRPr lang="fr-BE" sz="750" kern="1200" dirty="0">
              <a:solidFill>
                <a:schemeClr val="tx1"/>
              </a:solidFill>
              <a:effectLst/>
              <a:latin typeface="+mn-lt"/>
              <a:ea typeface="+mn-ea"/>
              <a:cs typeface="+mn-cs"/>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7816" y="5952064"/>
            <a:ext cx="1927071" cy="550451"/>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232453"/>
            <a:ext cx="3143739" cy="2226068"/>
          </a:xfrm>
          <a:prstGeom prst="rect">
            <a:avLst/>
          </a:prstGeom>
        </p:spPr>
      </p:pic>
    </p:spTree>
    <p:extLst>
      <p:ext uri="{BB962C8B-B14F-4D97-AF65-F5344CB8AC3E}">
        <p14:creationId xmlns:p14="http://schemas.microsoft.com/office/powerpoint/2010/main" val="24727996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1191" y="2440108"/>
            <a:ext cx="7648409" cy="1475013"/>
          </a:xfrm>
          <a:effectLst/>
        </p:spPr>
        <p:txBody>
          <a:bodyPr anchor="b">
            <a:normAutofit/>
          </a:bodyPr>
          <a:lstStyle>
            <a:lvl1pPr algn="ctr">
              <a:defRPr sz="3600" b="1">
                <a:solidFill>
                  <a:schemeClr val="accent1"/>
                </a:solidFill>
              </a:defRPr>
            </a:lvl1pPr>
          </a:lstStyle>
          <a:p>
            <a:r>
              <a:rPr lang="en-US" dirty="0"/>
              <a:t>Click to edit Master title style</a:t>
            </a:r>
          </a:p>
        </p:txBody>
      </p:sp>
      <p:sp>
        <p:nvSpPr>
          <p:cNvPr id="3" name="Subtitle 2"/>
          <p:cNvSpPr>
            <a:spLocks noGrp="1"/>
          </p:cNvSpPr>
          <p:nvPr>
            <p:ph type="subTitle" idx="1" hasCustomPrompt="1"/>
          </p:nvPr>
        </p:nvSpPr>
        <p:spPr>
          <a:xfrm>
            <a:off x="581194" y="4176107"/>
            <a:ext cx="7648407" cy="590321"/>
          </a:xfrm>
        </p:spPr>
        <p:txBody>
          <a:bodyPr anchor="t">
            <a:normAutofit/>
          </a:bodyPr>
          <a:lstStyle>
            <a:lvl1pPr marL="0" indent="0" algn="ctr">
              <a:buNone/>
              <a:defRPr sz="1600" b="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a:t>
            </a:r>
          </a:p>
        </p:txBody>
      </p:sp>
      <p:sp>
        <p:nvSpPr>
          <p:cNvPr id="4" name="Isosceles Triangle 3"/>
          <p:cNvSpPr/>
          <p:nvPr userDrawn="1"/>
        </p:nvSpPr>
        <p:spPr>
          <a:xfrm flipV="1">
            <a:off x="0" y="1096592"/>
            <a:ext cx="12192000" cy="888765"/>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userDrawn="1"/>
        </p:nvSpPr>
        <p:spPr>
          <a:xfrm>
            <a:off x="0" y="0"/>
            <a:ext cx="12192000" cy="11474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userDrawn="1"/>
        </p:nvSpPr>
        <p:spPr>
          <a:xfrm>
            <a:off x="-56" y="1080867"/>
            <a:ext cx="12192056" cy="974379"/>
          </a:xfrm>
          <a:custGeom>
            <a:avLst/>
            <a:gdLst>
              <a:gd name="connsiteX0" fmla="*/ 0 w 12192000"/>
              <a:gd name="connsiteY0" fmla="*/ 0 h 1096590"/>
              <a:gd name="connsiteX1" fmla="*/ 12192000 w 12192000"/>
              <a:gd name="connsiteY1" fmla="*/ 0 h 1096590"/>
              <a:gd name="connsiteX2" fmla="*/ 12192000 w 12192000"/>
              <a:gd name="connsiteY2" fmla="*/ 1096590 h 1096590"/>
              <a:gd name="connsiteX3" fmla="*/ 0 w 12192000"/>
              <a:gd name="connsiteY3" fmla="*/ 1096590 h 1096590"/>
              <a:gd name="connsiteX4" fmla="*/ 0 w 12192000"/>
              <a:gd name="connsiteY4" fmla="*/ 0 h 1096590"/>
              <a:gd name="connsiteX0" fmla="*/ 0 w 12192000"/>
              <a:gd name="connsiteY0" fmla="*/ 897308 h 1993898"/>
              <a:gd name="connsiteX1" fmla="*/ 12192000 w 12192000"/>
              <a:gd name="connsiteY1" fmla="*/ 0 h 1993898"/>
              <a:gd name="connsiteX2" fmla="*/ 12192000 w 12192000"/>
              <a:gd name="connsiteY2" fmla="*/ 1993898 h 1993898"/>
              <a:gd name="connsiteX3" fmla="*/ 0 w 12192000"/>
              <a:gd name="connsiteY3" fmla="*/ 1993898 h 1993898"/>
              <a:gd name="connsiteX4" fmla="*/ 0 w 12192000"/>
              <a:gd name="connsiteY4" fmla="*/ 897308 h 1993898"/>
              <a:gd name="connsiteX0" fmla="*/ 0 w 12192000"/>
              <a:gd name="connsiteY0" fmla="*/ 897308 h 1993898"/>
              <a:gd name="connsiteX1" fmla="*/ 12192000 w 12192000"/>
              <a:gd name="connsiteY1" fmla="*/ 0 h 1993898"/>
              <a:gd name="connsiteX2" fmla="*/ 12174908 w 12192000"/>
              <a:gd name="connsiteY2" fmla="*/ 276193 h 1993898"/>
              <a:gd name="connsiteX3" fmla="*/ 0 w 12192000"/>
              <a:gd name="connsiteY3" fmla="*/ 1993898 h 1993898"/>
              <a:gd name="connsiteX4" fmla="*/ 0 w 12192000"/>
              <a:gd name="connsiteY4" fmla="*/ 897308 h 1993898"/>
              <a:gd name="connsiteX0" fmla="*/ 59821 w 12251821"/>
              <a:gd name="connsiteY0" fmla="*/ 897308 h 968403"/>
              <a:gd name="connsiteX1" fmla="*/ 12251821 w 12251821"/>
              <a:gd name="connsiteY1" fmla="*/ 0 h 968403"/>
              <a:gd name="connsiteX2" fmla="*/ 12234729 w 12251821"/>
              <a:gd name="connsiteY2" fmla="*/ 276193 h 968403"/>
              <a:gd name="connsiteX3" fmla="*/ 0 w 12251821"/>
              <a:gd name="connsiteY3" fmla="*/ 968403 h 968403"/>
              <a:gd name="connsiteX4" fmla="*/ 59821 w 12251821"/>
              <a:gd name="connsiteY4" fmla="*/ 897308 h 968403"/>
              <a:gd name="connsiteX0" fmla="*/ 59821 w 12277458"/>
              <a:gd name="connsiteY0" fmla="*/ 897308 h 968403"/>
              <a:gd name="connsiteX1" fmla="*/ 12251821 w 12277458"/>
              <a:gd name="connsiteY1" fmla="*/ 0 h 968403"/>
              <a:gd name="connsiteX2" fmla="*/ 12277458 w 12277458"/>
              <a:gd name="connsiteY2" fmla="*/ 267647 h 968403"/>
              <a:gd name="connsiteX3" fmla="*/ 0 w 12277458"/>
              <a:gd name="connsiteY3" fmla="*/ 968403 h 968403"/>
              <a:gd name="connsiteX4" fmla="*/ 59821 w 12277458"/>
              <a:gd name="connsiteY4" fmla="*/ 897308 h 968403"/>
              <a:gd name="connsiteX0" fmla="*/ 59821 w 12251821"/>
              <a:gd name="connsiteY0" fmla="*/ 897308 h 968403"/>
              <a:gd name="connsiteX1" fmla="*/ 12251821 w 12251821"/>
              <a:gd name="connsiteY1" fmla="*/ 0 h 968403"/>
              <a:gd name="connsiteX2" fmla="*/ 12241599 w 12251821"/>
              <a:gd name="connsiteY2" fmla="*/ 267647 h 968403"/>
              <a:gd name="connsiteX3" fmla="*/ 0 w 12251821"/>
              <a:gd name="connsiteY3" fmla="*/ 968403 h 968403"/>
              <a:gd name="connsiteX4" fmla="*/ 59821 w 12251821"/>
              <a:gd name="connsiteY4" fmla="*/ 897308 h 968403"/>
              <a:gd name="connsiteX0" fmla="*/ 59821 w 12251821"/>
              <a:gd name="connsiteY0" fmla="*/ 897308 h 968403"/>
              <a:gd name="connsiteX1" fmla="*/ 12251821 w 12251821"/>
              <a:gd name="connsiteY1" fmla="*/ 0 h 968403"/>
              <a:gd name="connsiteX2" fmla="*/ 12247575 w 12251821"/>
              <a:gd name="connsiteY2" fmla="*/ 267647 h 968403"/>
              <a:gd name="connsiteX3" fmla="*/ 0 w 12251821"/>
              <a:gd name="connsiteY3" fmla="*/ 968403 h 968403"/>
              <a:gd name="connsiteX4" fmla="*/ 59821 w 12251821"/>
              <a:gd name="connsiteY4" fmla="*/ 897308 h 968403"/>
              <a:gd name="connsiteX0" fmla="*/ 56 w 12192056"/>
              <a:gd name="connsiteY0" fmla="*/ 897308 h 974379"/>
              <a:gd name="connsiteX1" fmla="*/ 12192056 w 12192056"/>
              <a:gd name="connsiteY1" fmla="*/ 0 h 974379"/>
              <a:gd name="connsiteX2" fmla="*/ 12187810 w 12192056"/>
              <a:gd name="connsiteY2" fmla="*/ 267647 h 974379"/>
              <a:gd name="connsiteX3" fmla="*/ 0 w 12192056"/>
              <a:gd name="connsiteY3" fmla="*/ 974379 h 974379"/>
              <a:gd name="connsiteX4" fmla="*/ 56 w 12192056"/>
              <a:gd name="connsiteY4" fmla="*/ 897308 h 97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56" h="974379">
                <a:moveTo>
                  <a:pt x="56" y="897308"/>
                </a:moveTo>
                <a:lnTo>
                  <a:pt x="12192056" y="0"/>
                </a:lnTo>
                <a:cubicBezTo>
                  <a:pt x="12190641" y="89216"/>
                  <a:pt x="12189225" y="178431"/>
                  <a:pt x="12187810" y="267647"/>
                </a:cubicBezTo>
                <a:lnTo>
                  <a:pt x="0" y="974379"/>
                </a:lnTo>
                <a:cubicBezTo>
                  <a:pt x="19" y="948689"/>
                  <a:pt x="37" y="922998"/>
                  <a:pt x="56" y="89730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0" name="Group 19"/>
          <p:cNvGrpSpPr/>
          <p:nvPr userDrawn="1"/>
        </p:nvGrpSpPr>
        <p:grpSpPr>
          <a:xfrm flipV="1">
            <a:off x="0" y="5029864"/>
            <a:ext cx="12192056" cy="1828136"/>
            <a:chOff x="152344" y="379510"/>
            <a:chExt cx="12192056" cy="1828136"/>
          </a:xfrm>
        </p:grpSpPr>
        <p:sp>
          <p:nvSpPr>
            <p:cNvPr id="17" name="Isosceles Triangle 16"/>
            <p:cNvSpPr/>
            <p:nvPr userDrawn="1"/>
          </p:nvSpPr>
          <p:spPr>
            <a:xfrm flipV="1">
              <a:off x="152400" y="1248992"/>
              <a:ext cx="12192000" cy="888765"/>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userDrawn="1"/>
          </p:nvSpPr>
          <p:spPr>
            <a:xfrm>
              <a:off x="152400" y="379510"/>
              <a:ext cx="12192000" cy="9203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3"/>
            <p:cNvSpPr/>
            <p:nvPr userDrawn="1"/>
          </p:nvSpPr>
          <p:spPr>
            <a:xfrm>
              <a:off x="152344" y="1233267"/>
              <a:ext cx="12192056" cy="974379"/>
            </a:xfrm>
            <a:custGeom>
              <a:avLst/>
              <a:gdLst>
                <a:gd name="connsiteX0" fmla="*/ 0 w 12192000"/>
                <a:gd name="connsiteY0" fmla="*/ 0 h 1096590"/>
                <a:gd name="connsiteX1" fmla="*/ 12192000 w 12192000"/>
                <a:gd name="connsiteY1" fmla="*/ 0 h 1096590"/>
                <a:gd name="connsiteX2" fmla="*/ 12192000 w 12192000"/>
                <a:gd name="connsiteY2" fmla="*/ 1096590 h 1096590"/>
                <a:gd name="connsiteX3" fmla="*/ 0 w 12192000"/>
                <a:gd name="connsiteY3" fmla="*/ 1096590 h 1096590"/>
                <a:gd name="connsiteX4" fmla="*/ 0 w 12192000"/>
                <a:gd name="connsiteY4" fmla="*/ 0 h 1096590"/>
                <a:gd name="connsiteX0" fmla="*/ 0 w 12192000"/>
                <a:gd name="connsiteY0" fmla="*/ 897308 h 1993898"/>
                <a:gd name="connsiteX1" fmla="*/ 12192000 w 12192000"/>
                <a:gd name="connsiteY1" fmla="*/ 0 h 1993898"/>
                <a:gd name="connsiteX2" fmla="*/ 12192000 w 12192000"/>
                <a:gd name="connsiteY2" fmla="*/ 1993898 h 1993898"/>
                <a:gd name="connsiteX3" fmla="*/ 0 w 12192000"/>
                <a:gd name="connsiteY3" fmla="*/ 1993898 h 1993898"/>
                <a:gd name="connsiteX4" fmla="*/ 0 w 12192000"/>
                <a:gd name="connsiteY4" fmla="*/ 897308 h 1993898"/>
                <a:gd name="connsiteX0" fmla="*/ 0 w 12192000"/>
                <a:gd name="connsiteY0" fmla="*/ 897308 h 1993898"/>
                <a:gd name="connsiteX1" fmla="*/ 12192000 w 12192000"/>
                <a:gd name="connsiteY1" fmla="*/ 0 h 1993898"/>
                <a:gd name="connsiteX2" fmla="*/ 12174908 w 12192000"/>
                <a:gd name="connsiteY2" fmla="*/ 276193 h 1993898"/>
                <a:gd name="connsiteX3" fmla="*/ 0 w 12192000"/>
                <a:gd name="connsiteY3" fmla="*/ 1993898 h 1993898"/>
                <a:gd name="connsiteX4" fmla="*/ 0 w 12192000"/>
                <a:gd name="connsiteY4" fmla="*/ 897308 h 1993898"/>
                <a:gd name="connsiteX0" fmla="*/ 59821 w 12251821"/>
                <a:gd name="connsiteY0" fmla="*/ 897308 h 968403"/>
                <a:gd name="connsiteX1" fmla="*/ 12251821 w 12251821"/>
                <a:gd name="connsiteY1" fmla="*/ 0 h 968403"/>
                <a:gd name="connsiteX2" fmla="*/ 12234729 w 12251821"/>
                <a:gd name="connsiteY2" fmla="*/ 276193 h 968403"/>
                <a:gd name="connsiteX3" fmla="*/ 0 w 12251821"/>
                <a:gd name="connsiteY3" fmla="*/ 968403 h 968403"/>
                <a:gd name="connsiteX4" fmla="*/ 59821 w 12251821"/>
                <a:gd name="connsiteY4" fmla="*/ 897308 h 968403"/>
                <a:gd name="connsiteX0" fmla="*/ 59821 w 12277458"/>
                <a:gd name="connsiteY0" fmla="*/ 897308 h 968403"/>
                <a:gd name="connsiteX1" fmla="*/ 12251821 w 12277458"/>
                <a:gd name="connsiteY1" fmla="*/ 0 h 968403"/>
                <a:gd name="connsiteX2" fmla="*/ 12277458 w 12277458"/>
                <a:gd name="connsiteY2" fmla="*/ 267647 h 968403"/>
                <a:gd name="connsiteX3" fmla="*/ 0 w 12277458"/>
                <a:gd name="connsiteY3" fmla="*/ 968403 h 968403"/>
                <a:gd name="connsiteX4" fmla="*/ 59821 w 12277458"/>
                <a:gd name="connsiteY4" fmla="*/ 897308 h 968403"/>
                <a:gd name="connsiteX0" fmla="*/ 59821 w 12251821"/>
                <a:gd name="connsiteY0" fmla="*/ 897308 h 968403"/>
                <a:gd name="connsiteX1" fmla="*/ 12251821 w 12251821"/>
                <a:gd name="connsiteY1" fmla="*/ 0 h 968403"/>
                <a:gd name="connsiteX2" fmla="*/ 12241599 w 12251821"/>
                <a:gd name="connsiteY2" fmla="*/ 267647 h 968403"/>
                <a:gd name="connsiteX3" fmla="*/ 0 w 12251821"/>
                <a:gd name="connsiteY3" fmla="*/ 968403 h 968403"/>
                <a:gd name="connsiteX4" fmla="*/ 59821 w 12251821"/>
                <a:gd name="connsiteY4" fmla="*/ 897308 h 968403"/>
                <a:gd name="connsiteX0" fmla="*/ 59821 w 12251821"/>
                <a:gd name="connsiteY0" fmla="*/ 897308 h 968403"/>
                <a:gd name="connsiteX1" fmla="*/ 12251821 w 12251821"/>
                <a:gd name="connsiteY1" fmla="*/ 0 h 968403"/>
                <a:gd name="connsiteX2" fmla="*/ 12247575 w 12251821"/>
                <a:gd name="connsiteY2" fmla="*/ 267647 h 968403"/>
                <a:gd name="connsiteX3" fmla="*/ 0 w 12251821"/>
                <a:gd name="connsiteY3" fmla="*/ 968403 h 968403"/>
                <a:gd name="connsiteX4" fmla="*/ 59821 w 12251821"/>
                <a:gd name="connsiteY4" fmla="*/ 897308 h 968403"/>
                <a:gd name="connsiteX0" fmla="*/ 56 w 12192056"/>
                <a:gd name="connsiteY0" fmla="*/ 897308 h 974379"/>
                <a:gd name="connsiteX1" fmla="*/ 12192056 w 12192056"/>
                <a:gd name="connsiteY1" fmla="*/ 0 h 974379"/>
                <a:gd name="connsiteX2" fmla="*/ 12187810 w 12192056"/>
                <a:gd name="connsiteY2" fmla="*/ 267647 h 974379"/>
                <a:gd name="connsiteX3" fmla="*/ 0 w 12192056"/>
                <a:gd name="connsiteY3" fmla="*/ 974379 h 974379"/>
                <a:gd name="connsiteX4" fmla="*/ 56 w 12192056"/>
                <a:gd name="connsiteY4" fmla="*/ 897308 h 97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56" h="974379">
                  <a:moveTo>
                    <a:pt x="56" y="897308"/>
                  </a:moveTo>
                  <a:lnTo>
                    <a:pt x="12192056" y="0"/>
                  </a:lnTo>
                  <a:cubicBezTo>
                    <a:pt x="12190641" y="89216"/>
                    <a:pt x="12189225" y="178431"/>
                    <a:pt x="12187810" y="267647"/>
                  </a:cubicBezTo>
                  <a:lnTo>
                    <a:pt x="0" y="974379"/>
                  </a:lnTo>
                  <a:cubicBezTo>
                    <a:pt x="19" y="948689"/>
                    <a:pt x="37" y="922998"/>
                    <a:pt x="56" y="89730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0" name="Picture 9" descr="A close up of a sign&#10;&#10;Description automatically generated">
            <a:extLst>
              <a:ext uri="{FF2B5EF4-FFF2-40B4-BE49-F238E27FC236}">
                <a16:creationId xmlns:a16="http://schemas.microsoft.com/office/drawing/2014/main" id="{8B50D888-510D-4A48-BD7C-CF50CD2059E9}"/>
              </a:ext>
            </a:extLst>
          </p:cNvPr>
          <p:cNvPicPr>
            <a:picLocks noChangeAspect="1"/>
          </p:cNvPicPr>
          <p:nvPr userDrawn="1"/>
        </p:nvPicPr>
        <p:blipFill>
          <a:blip r:embed="rId2"/>
          <a:stretch>
            <a:fillRect/>
          </a:stretch>
        </p:blipFill>
        <p:spPr>
          <a:xfrm>
            <a:off x="8470667" y="2632649"/>
            <a:ext cx="3661387" cy="1592703"/>
          </a:xfrm>
          <a:prstGeom prst="rect">
            <a:avLst/>
          </a:prstGeom>
        </p:spPr>
      </p:pic>
      <p:sp>
        <p:nvSpPr>
          <p:cNvPr id="13" name="Rectangle 12">
            <a:extLst>
              <a:ext uri="{FF2B5EF4-FFF2-40B4-BE49-F238E27FC236}">
                <a16:creationId xmlns:a16="http://schemas.microsoft.com/office/drawing/2014/main" id="{81105CA4-5B68-4452-979D-7117E247A64A}"/>
              </a:ext>
            </a:extLst>
          </p:cNvPr>
          <p:cNvSpPr/>
          <p:nvPr userDrawn="1"/>
        </p:nvSpPr>
        <p:spPr>
          <a:xfrm>
            <a:off x="1" y="6456374"/>
            <a:ext cx="12191944" cy="40162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2">
            <a:extLst>
              <a:ext uri="{FF2B5EF4-FFF2-40B4-BE49-F238E27FC236}">
                <a16:creationId xmlns:a16="http://schemas.microsoft.com/office/drawing/2014/main" id="{CAAC4607-F3F2-48A4-8A7D-4320CE4F3B35}"/>
              </a:ext>
            </a:extLst>
          </p:cNvPr>
          <p:cNvSpPr>
            <a:spLocks noChangeArrowheads="1"/>
          </p:cNvSpPr>
          <p:nvPr userDrawn="1"/>
        </p:nvSpPr>
        <p:spPr bwMode="auto">
          <a:xfrm>
            <a:off x="162370" y="58890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6" name="Rectangle 3">
            <a:extLst>
              <a:ext uri="{FF2B5EF4-FFF2-40B4-BE49-F238E27FC236}">
                <a16:creationId xmlns:a16="http://schemas.microsoft.com/office/drawing/2014/main" id="{E6B4309C-81E1-4C3F-B726-543871F4881F}"/>
              </a:ext>
            </a:extLst>
          </p:cNvPr>
          <p:cNvSpPr>
            <a:spLocks noChangeArrowheads="1"/>
          </p:cNvSpPr>
          <p:nvPr userDrawn="1"/>
        </p:nvSpPr>
        <p:spPr bwMode="auto">
          <a:xfrm>
            <a:off x="2269412" y="6519445"/>
            <a:ext cx="806587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971800" algn="ctr"/>
                <a:tab pos="5943600" algn="r"/>
              </a:tabLst>
            </a:pPr>
            <a:r>
              <a:rPr kumimoji="0" lang="en-GB" altLang="aa-ET"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STEM School Label is co-funded by the Erasmus+ Programme of the European Union (Grant Agreement N. 2017-1-BE02-KA201-034748). The content of this document is the sole responsibility of the organizer and it does not represent the opinion of the European Commission (EC), and the EC is not responsible for any use that might be made of information contained.</a:t>
            </a:r>
            <a:endParaRPr kumimoji="0" lang="en-GB" altLang="aa-ET" sz="1800" b="0" i="0" u="none" strike="noStrike" cap="none" normalizeH="0" baseline="0" dirty="0">
              <a:ln>
                <a:noFill/>
              </a:ln>
              <a:solidFill>
                <a:schemeClr val="tx1"/>
              </a:solidFill>
              <a:effectLst/>
              <a:latin typeface="Arial" panose="020B0604020202020204" pitchFamily="34" charset="0"/>
            </a:endParaRPr>
          </a:p>
        </p:txBody>
      </p:sp>
      <p:pic>
        <p:nvPicPr>
          <p:cNvPr id="22" name="Picture 21" descr="LogosBeneficairesErasmus+LEFT_EN">
            <a:extLst>
              <a:ext uri="{FF2B5EF4-FFF2-40B4-BE49-F238E27FC236}">
                <a16:creationId xmlns:a16="http://schemas.microsoft.com/office/drawing/2014/main" id="{7517A2D9-5A52-4C8D-94C5-3E9A00EB9D2B}"/>
              </a:ext>
            </a:extLst>
          </p:cNvPr>
          <p:cNvPicPr/>
          <p:nvPr userDrawn="1"/>
        </p:nvPicPr>
        <p:blipFill rotWithShape="1">
          <a:blip r:embed="rId3" cstate="print">
            <a:extLst>
              <a:ext uri="{28A0092B-C50C-407E-A947-70E740481C1C}">
                <a14:useLocalDpi xmlns:a14="http://schemas.microsoft.com/office/drawing/2010/main" val="0"/>
              </a:ext>
            </a:extLst>
          </a:blip>
          <a:srcRect l="23261"/>
          <a:stretch/>
        </p:blipFill>
        <p:spPr bwMode="auto">
          <a:xfrm>
            <a:off x="1015297" y="6519445"/>
            <a:ext cx="1238954" cy="338555"/>
          </a:xfrm>
          <a:prstGeom prst="rect">
            <a:avLst/>
          </a:prstGeom>
          <a:noFill/>
          <a:ln>
            <a:noFill/>
          </a:ln>
          <a:extLst>
            <a:ext uri="{53640926-AAD7-44D8-BBD7-CCE9431645EC}">
              <a14:shadowObscured xmlns:a14="http://schemas.microsoft.com/office/drawing/2010/main"/>
            </a:ext>
          </a:extLst>
        </p:spPr>
      </p:pic>
      <p:pic>
        <p:nvPicPr>
          <p:cNvPr id="27" name="Picture 26">
            <a:extLst>
              <a:ext uri="{FF2B5EF4-FFF2-40B4-BE49-F238E27FC236}">
                <a16:creationId xmlns:a16="http://schemas.microsoft.com/office/drawing/2014/main" id="{76723F17-D50D-4F41-913A-D772CFFFA8A1}"/>
              </a:ext>
            </a:extLst>
          </p:cNvPr>
          <p:cNvPicPr>
            <a:picLocks noChangeAspect="1"/>
          </p:cNvPicPr>
          <p:nvPr userDrawn="1"/>
        </p:nvPicPr>
        <p:blipFill>
          <a:blip r:embed="rId4"/>
          <a:stretch>
            <a:fillRect/>
          </a:stretch>
        </p:blipFill>
        <p:spPr>
          <a:xfrm>
            <a:off x="-110" y="6458759"/>
            <a:ext cx="933450" cy="376859"/>
          </a:xfrm>
          <a:prstGeom prst="rect">
            <a:avLst/>
          </a:prstGeom>
        </p:spPr>
      </p:pic>
    </p:spTree>
    <p:extLst>
      <p:ext uri="{BB962C8B-B14F-4D97-AF65-F5344CB8AC3E}">
        <p14:creationId xmlns:p14="http://schemas.microsoft.com/office/powerpoint/2010/main" val="401368279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5"/>
            <a:ext cx="11029616" cy="571167"/>
          </a:xfrm>
        </p:spPr>
        <p:txBody>
          <a:bodyPr/>
          <a:lstStyle>
            <a:lvl1pPr>
              <a:defRPr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581192" y="1410056"/>
            <a:ext cx="11029615" cy="4448743"/>
          </a:xfr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a:spLocks noChangeAspect="1"/>
          </p:cNvSpPr>
          <p:nvPr userDrawn="1"/>
        </p:nvSpPr>
        <p:spPr>
          <a:xfrm>
            <a:off x="0" y="6730314"/>
            <a:ext cx="12191999" cy="1276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7" name="Group 6"/>
          <p:cNvGrpSpPr/>
          <p:nvPr userDrawn="1"/>
        </p:nvGrpSpPr>
        <p:grpSpPr>
          <a:xfrm>
            <a:off x="-56" y="0"/>
            <a:ext cx="12197373" cy="597130"/>
            <a:chOff x="-56" y="0"/>
            <a:chExt cx="12197373" cy="650934"/>
          </a:xfrm>
        </p:grpSpPr>
        <p:sp>
          <p:nvSpPr>
            <p:cNvPr id="10" name="Isosceles Triangle 9"/>
            <p:cNvSpPr/>
            <p:nvPr userDrawn="1"/>
          </p:nvSpPr>
          <p:spPr>
            <a:xfrm flipV="1">
              <a:off x="0" y="337469"/>
              <a:ext cx="12192000" cy="300265"/>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0" y="0"/>
              <a:ext cx="12192000" cy="3876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3"/>
            <p:cNvSpPr/>
            <p:nvPr userDrawn="1"/>
          </p:nvSpPr>
          <p:spPr>
            <a:xfrm>
              <a:off x="-56" y="321745"/>
              <a:ext cx="12197373" cy="329189"/>
            </a:xfrm>
            <a:custGeom>
              <a:avLst/>
              <a:gdLst>
                <a:gd name="connsiteX0" fmla="*/ 0 w 12192000"/>
                <a:gd name="connsiteY0" fmla="*/ 0 h 1096590"/>
                <a:gd name="connsiteX1" fmla="*/ 12192000 w 12192000"/>
                <a:gd name="connsiteY1" fmla="*/ 0 h 1096590"/>
                <a:gd name="connsiteX2" fmla="*/ 12192000 w 12192000"/>
                <a:gd name="connsiteY2" fmla="*/ 1096590 h 1096590"/>
                <a:gd name="connsiteX3" fmla="*/ 0 w 12192000"/>
                <a:gd name="connsiteY3" fmla="*/ 1096590 h 1096590"/>
                <a:gd name="connsiteX4" fmla="*/ 0 w 12192000"/>
                <a:gd name="connsiteY4" fmla="*/ 0 h 1096590"/>
                <a:gd name="connsiteX0" fmla="*/ 0 w 12192000"/>
                <a:gd name="connsiteY0" fmla="*/ 897308 h 1993898"/>
                <a:gd name="connsiteX1" fmla="*/ 12192000 w 12192000"/>
                <a:gd name="connsiteY1" fmla="*/ 0 h 1993898"/>
                <a:gd name="connsiteX2" fmla="*/ 12192000 w 12192000"/>
                <a:gd name="connsiteY2" fmla="*/ 1993898 h 1993898"/>
                <a:gd name="connsiteX3" fmla="*/ 0 w 12192000"/>
                <a:gd name="connsiteY3" fmla="*/ 1993898 h 1993898"/>
                <a:gd name="connsiteX4" fmla="*/ 0 w 12192000"/>
                <a:gd name="connsiteY4" fmla="*/ 897308 h 1993898"/>
                <a:gd name="connsiteX0" fmla="*/ 0 w 12192000"/>
                <a:gd name="connsiteY0" fmla="*/ 897308 h 1993898"/>
                <a:gd name="connsiteX1" fmla="*/ 12192000 w 12192000"/>
                <a:gd name="connsiteY1" fmla="*/ 0 h 1993898"/>
                <a:gd name="connsiteX2" fmla="*/ 12174908 w 12192000"/>
                <a:gd name="connsiteY2" fmla="*/ 276193 h 1993898"/>
                <a:gd name="connsiteX3" fmla="*/ 0 w 12192000"/>
                <a:gd name="connsiteY3" fmla="*/ 1993898 h 1993898"/>
                <a:gd name="connsiteX4" fmla="*/ 0 w 12192000"/>
                <a:gd name="connsiteY4" fmla="*/ 897308 h 1993898"/>
                <a:gd name="connsiteX0" fmla="*/ 59821 w 12251821"/>
                <a:gd name="connsiteY0" fmla="*/ 897308 h 968403"/>
                <a:gd name="connsiteX1" fmla="*/ 12251821 w 12251821"/>
                <a:gd name="connsiteY1" fmla="*/ 0 h 968403"/>
                <a:gd name="connsiteX2" fmla="*/ 12234729 w 12251821"/>
                <a:gd name="connsiteY2" fmla="*/ 276193 h 968403"/>
                <a:gd name="connsiteX3" fmla="*/ 0 w 12251821"/>
                <a:gd name="connsiteY3" fmla="*/ 968403 h 968403"/>
                <a:gd name="connsiteX4" fmla="*/ 59821 w 12251821"/>
                <a:gd name="connsiteY4" fmla="*/ 897308 h 968403"/>
                <a:gd name="connsiteX0" fmla="*/ 59821 w 12277458"/>
                <a:gd name="connsiteY0" fmla="*/ 897308 h 968403"/>
                <a:gd name="connsiteX1" fmla="*/ 12251821 w 12277458"/>
                <a:gd name="connsiteY1" fmla="*/ 0 h 968403"/>
                <a:gd name="connsiteX2" fmla="*/ 12277458 w 12277458"/>
                <a:gd name="connsiteY2" fmla="*/ 267647 h 968403"/>
                <a:gd name="connsiteX3" fmla="*/ 0 w 12277458"/>
                <a:gd name="connsiteY3" fmla="*/ 968403 h 968403"/>
                <a:gd name="connsiteX4" fmla="*/ 59821 w 12277458"/>
                <a:gd name="connsiteY4" fmla="*/ 897308 h 968403"/>
                <a:gd name="connsiteX0" fmla="*/ 59821 w 12251821"/>
                <a:gd name="connsiteY0" fmla="*/ 897308 h 968403"/>
                <a:gd name="connsiteX1" fmla="*/ 12251821 w 12251821"/>
                <a:gd name="connsiteY1" fmla="*/ 0 h 968403"/>
                <a:gd name="connsiteX2" fmla="*/ 12241599 w 12251821"/>
                <a:gd name="connsiteY2" fmla="*/ 267647 h 968403"/>
                <a:gd name="connsiteX3" fmla="*/ 0 w 12251821"/>
                <a:gd name="connsiteY3" fmla="*/ 968403 h 968403"/>
                <a:gd name="connsiteX4" fmla="*/ 59821 w 12251821"/>
                <a:gd name="connsiteY4" fmla="*/ 897308 h 968403"/>
                <a:gd name="connsiteX0" fmla="*/ 59821 w 12251821"/>
                <a:gd name="connsiteY0" fmla="*/ 897308 h 968403"/>
                <a:gd name="connsiteX1" fmla="*/ 12251821 w 12251821"/>
                <a:gd name="connsiteY1" fmla="*/ 0 h 968403"/>
                <a:gd name="connsiteX2" fmla="*/ 12247575 w 12251821"/>
                <a:gd name="connsiteY2" fmla="*/ 267647 h 968403"/>
                <a:gd name="connsiteX3" fmla="*/ 0 w 12251821"/>
                <a:gd name="connsiteY3" fmla="*/ 968403 h 968403"/>
                <a:gd name="connsiteX4" fmla="*/ 59821 w 12251821"/>
                <a:gd name="connsiteY4" fmla="*/ 897308 h 968403"/>
                <a:gd name="connsiteX0" fmla="*/ 56 w 12192056"/>
                <a:gd name="connsiteY0" fmla="*/ 897308 h 974379"/>
                <a:gd name="connsiteX1" fmla="*/ 12192056 w 12192056"/>
                <a:gd name="connsiteY1" fmla="*/ 0 h 974379"/>
                <a:gd name="connsiteX2" fmla="*/ 12187810 w 12192056"/>
                <a:gd name="connsiteY2" fmla="*/ 267647 h 974379"/>
                <a:gd name="connsiteX3" fmla="*/ 0 w 12192056"/>
                <a:gd name="connsiteY3" fmla="*/ 974379 h 974379"/>
                <a:gd name="connsiteX4" fmla="*/ 56 w 12192056"/>
                <a:gd name="connsiteY4" fmla="*/ 897308 h 974379"/>
                <a:gd name="connsiteX0" fmla="*/ 56 w 12204731"/>
                <a:gd name="connsiteY0" fmla="*/ 897308 h 974379"/>
                <a:gd name="connsiteX1" fmla="*/ 12192056 w 12204731"/>
                <a:gd name="connsiteY1" fmla="*/ 0 h 974379"/>
                <a:gd name="connsiteX2" fmla="*/ 12204640 w 12204731"/>
                <a:gd name="connsiteY2" fmla="*/ 267646 h 974379"/>
                <a:gd name="connsiteX3" fmla="*/ 0 w 12204731"/>
                <a:gd name="connsiteY3" fmla="*/ 974379 h 974379"/>
                <a:gd name="connsiteX4" fmla="*/ 56 w 12204731"/>
                <a:gd name="connsiteY4" fmla="*/ 897308 h 974379"/>
                <a:gd name="connsiteX0" fmla="*/ 56 w 12204776"/>
                <a:gd name="connsiteY0" fmla="*/ 897308 h 974379"/>
                <a:gd name="connsiteX1" fmla="*/ 12197373 w 12204776"/>
                <a:gd name="connsiteY1" fmla="*/ 0 h 974379"/>
                <a:gd name="connsiteX2" fmla="*/ 12204640 w 12204776"/>
                <a:gd name="connsiteY2" fmla="*/ 267646 h 974379"/>
                <a:gd name="connsiteX3" fmla="*/ 0 w 12204776"/>
                <a:gd name="connsiteY3" fmla="*/ 974379 h 974379"/>
                <a:gd name="connsiteX4" fmla="*/ 56 w 12204776"/>
                <a:gd name="connsiteY4" fmla="*/ 897308 h 974379"/>
                <a:gd name="connsiteX0" fmla="*/ 56 w 12197373"/>
                <a:gd name="connsiteY0" fmla="*/ 897308 h 974379"/>
                <a:gd name="connsiteX1" fmla="*/ 12197373 w 12197373"/>
                <a:gd name="connsiteY1" fmla="*/ 0 h 974379"/>
                <a:gd name="connsiteX2" fmla="*/ 12194008 w 12197373"/>
                <a:gd name="connsiteY2" fmla="*/ 284800 h 974379"/>
                <a:gd name="connsiteX3" fmla="*/ 0 w 12197373"/>
                <a:gd name="connsiteY3" fmla="*/ 974379 h 974379"/>
                <a:gd name="connsiteX4" fmla="*/ 56 w 12197373"/>
                <a:gd name="connsiteY4" fmla="*/ 897308 h 97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7373" h="974379">
                  <a:moveTo>
                    <a:pt x="56" y="897308"/>
                  </a:moveTo>
                  <a:lnTo>
                    <a:pt x="12197373" y="0"/>
                  </a:lnTo>
                  <a:cubicBezTo>
                    <a:pt x="12195958" y="89216"/>
                    <a:pt x="12195423" y="195584"/>
                    <a:pt x="12194008" y="284800"/>
                  </a:cubicBezTo>
                  <a:lnTo>
                    <a:pt x="0" y="974379"/>
                  </a:lnTo>
                  <a:cubicBezTo>
                    <a:pt x="19" y="948689"/>
                    <a:pt x="37" y="922998"/>
                    <a:pt x="56" y="89730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1906047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4" name="Group 3"/>
          <p:cNvGrpSpPr/>
          <p:nvPr userDrawn="1"/>
        </p:nvGrpSpPr>
        <p:grpSpPr>
          <a:xfrm>
            <a:off x="-56" y="-1"/>
            <a:ext cx="12192056" cy="5919535"/>
            <a:chOff x="-56" y="-1056079"/>
            <a:chExt cx="12192056" cy="3111325"/>
          </a:xfrm>
        </p:grpSpPr>
        <p:sp>
          <p:nvSpPr>
            <p:cNvPr id="10" name="Isosceles Triangle 9"/>
            <p:cNvSpPr/>
            <p:nvPr userDrawn="1"/>
          </p:nvSpPr>
          <p:spPr>
            <a:xfrm flipV="1">
              <a:off x="0" y="1096592"/>
              <a:ext cx="12192000" cy="888765"/>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userDrawn="1"/>
          </p:nvSpPr>
          <p:spPr>
            <a:xfrm>
              <a:off x="0" y="-1056079"/>
              <a:ext cx="12192000" cy="220355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userDrawn="1"/>
          </p:nvSpPr>
          <p:spPr>
            <a:xfrm>
              <a:off x="-56" y="1080867"/>
              <a:ext cx="12192056" cy="974379"/>
            </a:xfrm>
            <a:custGeom>
              <a:avLst/>
              <a:gdLst>
                <a:gd name="connsiteX0" fmla="*/ 0 w 12192000"/>
                <a:gd name="connsiteY0" fmla="*/ 0 h 1096590"/>
                <a:gd name="connsiteX1" fmla="*/ 12192000 w 12192000"/>
                <a:gd name="connsiteY1" fmla="*/ 0 h 1096590"/>
                <a:gd name="connsiteX2" fmla="*/ 12192000 w 12192000"/>
                <a:gd name="connsiteY2" fmla="*/ 1096590 h 1096590"/>
                <a:gd name="connsiteX3" fmla="*/ 0 w 12192000"/>
                <a:gd name="connsiteY3" fmla="*/ 1096590 h 1096590"/>
                <a:gd name="connsiteX4" fmla="*/ 0 w 12192000"/>
                <a:gd name="connsiteY4" fmla="*/ 0 h 1096590"/>
                <a:gd name="connsiteX0" fmla="*/ 0 w 12192000"/>
                <a:gd name="connsiteY0" fmla="*/ 897308 h 1993898"/>
                <a:gd name="connsiteX1" fmla="*/ 12192000 w 12192000"/>
                <a:gd name="connsiteY1" fmla="*/ 0 h 1993898"/>
                <a:gd name="connsiteX2" fmla="*/ 12192000 w 12192000"/>
                <a:gd name="connsiteY2" fmla="*/ 1993898 h 1993898"/>
                <a:gd name="connsiteX3" fmla="*/ 0 w 12192000"/>
                <a:gd name="connsiteY3" fmla="*/ 1993898 h 1993898"/>
                <a:gd name="connsiteX4" fmla="*/ 0 w 12192000"/>
                <a:gd name="connsiteY4" fmla="*/ 897308 h 1993898"/>
                <a:gd name="connsiteX0" fmla="*/ 0 w 12192000"/>
                <a:gd name="connsiteY0" fmla="*/ 897308 h 1993898"/>
                <a:gd name="connsiteX1" fmla="*/ 12192000 w 12192000"/>
                <a:gd name="connsiteY1" fmla="*/ 0 h 1993898"/>
                <a:gd name="connsiteX2" fmla="*/ 12174908 w 12192000"/>
                <a:gd name="connsiteY2" fmla="*/ 276193 h 1993898"/>
                <a:gd name="connsiteX3" fmla="*/ 0 w 12192000"/>
                <a:gd name="connsiteY3" fmla="*/ 1993898 h 1993898"/>
                <a:gd name="connsiteX4" fmla="*/ 0 w 12192000"/>
                <a:gd name="connsiteY4" fmla="*/ 897308 h 1993898"/>
                <a:gd name="connsiteX0" fmla="*/ 59821 w 12251821"/>
                <a:gd name="connsiteY0" fmla="*/ 897308 h 968403"/>
                <a:gd name="connsiteX1" fmla="*/ 12251821 w 12251821"/>
                <a:gd name="connsiteY1" fmla="*/ 0 h 968403"/>
                <a:gd name="connsiteX2" fmla="*/ 12234729 w 12251821"/>
                <a:gd name="connsiteY2" fmla="*/ 276193 h 968403"/>
                <a:gd name="connsiteX3" fmla="*/ 0 w 12251821"/>
                <a:gd name="connsiteY3" fmla="*/ 968403 h 968403"/>
                <a:gd name="connsiteX4" fmla="*/ 59821 w 12251821"/>
                <a:gd name="connsiteY4" fmla="*/ 897308 h 968403"/>
                <a:gd name="connsiteX0" fmla="*/ 59821 w 12277458"/>
                <a:gd name="connsiteY0" fmla="*/ 897308 h 968403"/>
                <a:gd name="connsiteX1" fmla="*/ 12251821 w 12277458"/>
                <a:gd name="connsiteY1" fmla="*/ 0 h 968403"/>
                <a:gd name="connsiteX2" fmla="*/ 12277458 w 12277458"/>
                <a:gd name="connsiteY2" fmla="*/ 267647 h 968403"/>
                <a:gd name="connsiteX3" fmla="*/ 0 w 12277458"/>
                <a:gd name="connsiteY3" fmla="*/ 968403 h 968403"/>
                <a:gd name="connsiteX4" fmla="*/ 59821 w 12277458"/>
                <a:gd name="connsiteY4" fmla="*/ 897308 h 968403"/>
                <a:gd name="connsiteX0" fmla="*/ 59821 w 12251821"/>
                <a:gd name="connsiteY0" fmla="*/ 897308 h 968403"/>
                <a:gd name="connsiteX1" fmla="*/ 12251821 w 12251821"/>
                <a:gd name="connsiteY1" fmla="*/ 0 h 968403"/>
                <a:gd name="connsiteX2" fmla="*/ 12241599 w 12251821"/>
                <a:gd name="connsiteY2" fmla="*/ 267647 h 968403"/>
                <a:gd name="connsiteX3" fmla="*/ 0 w 12251821"/>
                <a:gd name="connsiteY3" fmla="*/ 968403 h 968403"/>
                <a:gd name="connsiteX4" fmla="*/ 59821 w 12251821"/>
                <a:gd name="connsiteY4" fmla="*/ 897308 h 968403"/>
                <a:gd name="connsiteX0" fmla="*/ 59821 w 12251821"/>
                <a:gd name="connsiteY0" fmla="*/ 897308 h 968403"/>
                <a:gd name="connsiteX1" fmla="*/ 12251821 w 12251821"/>
                <a:gd name="connsiteY1" fmla="*/ 0 h 968403"/>
                <a:gd name="connsiteX2" fmla="*/ 12247575 w 12251821"/>
                <a:gd name="connsiteY2" fmla="*/ 267647 h 968403"/>
                <a:gd name="connsiteX3" fmla="*/ 0 w 12251821"/>
                <a:gd name="connsiteY3" fmla="*/ 968403 h 968403"/>
                <a:gd name="connsiteX4" fmla="*/ 59821 w 12251821"/>
                <a:gd name="connsiteY4" fmla="*/ 897308 h 968403"/>
                <a:gd name="connsiteX0" fmla="*/ 56 w 12192056"/>
                <a:gd name="connsiteY0" fmla="*/ 897308 h 974379"/>
                <a:gd name="connsiteX1" fmla="*/ 12192056 w 12192056"/>
                <a:gd name="connsiteY1" fmla="*/ 0 h 974379"/>
                <a:gd name="connsiteX2" fmla="*/ 12187810 w 12192056"/>
                <a:gd name="connsiteY2" fmla="*/ 267647 h 974379"/>
                <a:gd name="connsiteX3" fmla="*/ 0 w 12192056"/>
                <a:gd name="connsiteY3" fmla="*/ 974379 h 974379"/>
                <a:gd name="connsiteX4" fmla="*/ 56 w 12192056"/>
                <a:gd name="connsiteY4" fmla="*/ 897308 h 97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56" h="974379">
                  <a:moveTo>
                    <a:pt x="56" y="897308"/>
                  </a:moveTo>
                  <a:lnTo>
                    <a:pt x="12192056" y="0"/>
                  </a:lnTo>
                  <a:cubicBezTo>
                    <a:pt x="12190641" y="89216"/>
                    <a:pt x="12189225" y="178431"/>
                    <a:pt x="12187810" y="267647"/>
                  </a:cubicBezTo>
                  <a:lnTo>
                    <a:pt x="0" y="974379"/>
                  </a:lnTo>
                  <a:cubicBezTo>
                    <a:pt x="19" y="948689"/>
                    <a:pt x="37" y="922998"/>
                    <a:pt x="56" y="89730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p:cNvSpPr>
            <a:spLocks noGrp="1"/>
          </p:cNvSpPr>
          <p:nvPr>
            <p:ph type="title"/>
          </p:nvPr>
        </p:nvSpPr>
        <p:spPr>
          <a:xfrm>
            <a:off x="581193" y="1712385"/>
            <a:ext cx="11029615" cy="1497507"/>
          </a:xfrm>
          <a:ln>
            <a:noFill/>
          </a:ln>
        </p:spPr>
        <p:txBody>
          <a:bodyPr anchor="ctr">
            <a:normAutofit/>
          </a:bodyPr>
          <a:lstStyle>
            <a:lvl1pPr algn="ctr">
              <a:defRPr sz="3600" b="1" cap="all">
                <a:solidFill>
                  <a:srgbClr val="FFFF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3377930"/>
            <a:ext cx="11029615" cy="600556"/>
          </a:xfrm>
        </p:spPr>
        <p:txBody>
          <a:bodyPr anchor="t">
            <a:normAutofit/>
          </a:bodyPr>
          <a:lstStyle>
            <a:lvl1pPr marL="0" indent="0" algn="ctr">
              <a:buNone/>
              <a:defRPr sz="1800" cap="all">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11" name="Picture 10" descr="A close up of a sign&#10;&#10;Description automatically generated">
            <a:extLst>
              <a:ext uri="{FF2B5EF4-FFF2-40B4-BE49-F238E27FC236}">
                <a16:creationId xmlns:a16="http://schemas.microsoft.com/office/drawing/2014/main" id="{67CDA925-FEA0-412F-BD85-6D6BE8532DB2}"/>
              </a:ext>
            </a:extLst>
          </p:cNvPr>
          <p:cNvPicPr>
            <a:picLocks noChangeAspect="1"/>
          </p:cNvPicPr>
          <p:nvPr userDrawn="1"/>
        </p:nvPicPr>
        <p:blipFill>
          <a:blip r:embed="rId2"/>
          <a:stretch>
            <a:fillRect/>
          </a:stretch>
        </p:blipFill>
        <p:spPr>
          <a:xfrm>
            <a:off x="9617319" y="5439398"/>
            <a:ext cx="2706120" cy="1177161"/>
          </a:xfrm>
          <a:prstGeom prst="rect">
            <a:avLst/>
          </a:prstGeom>
        </p:spPr>
      </p:pic>
    </p:spTree>
    <p:extLst>
      <p:ext uri="{BB962C8B-B14F-4D97-AF65-F5344CB8AC3E}">
        <p14:creationId xmlns:p14="http://schemas.microsoft.com/office/powerpoint/2010/main" val="39213184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a:spLocks noChangeAspect="1"/>
          </p:cNvSpPr>
          <p:nvPr userDrawn="1"/>
        </p:nvSpPr>
        <p:spPr>
          <a:xfrm>
            <a:off x="0" y="6730314"/>
            <a:ext cx="12191999" cy="1276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00756"/>
            <a:ext cx="11029616" cy="589660"/>
          </a:xfrm>
        </p:spPr>
        <p:txBody>
          <a:bodyPr/>
          <a:lstStyle>
            <a:lvl1pPr>
              <a:defRPr b="1">
                <a:solidFill>
                  <a:schemeClr val="accent1"/>
                </a:solidFill>
              </a:defRPr>
            </a:lvl1pPr>
          </a:lstStyle>
          <a:p>
            <a:r>
              <a:rPr lang="en-US" dirty="0"/>
              <a:t>Click to edit Master title style</a:t>
            </a:r>
          </a:p>
        </p:txBody>
      </p:sp>
      <p:sp>
        <p:nvSpPr>
          <p:cNvPr id="3" name="Content Placeholder 2"/>
          <p:cNvSpPr>
            <a:spLocks noGrp="1"/>
          </p:cNvSpPr>
          <p:nvPr>
            <p:ph sz="half" idx="1"/>
          </p:nvPr>
        </p:nvSpPr>
        <p:spPr>
          <a:xfrm>
            <a:off x="581193" y="1418602"/>
            <a:ext cx="5422390" cy="482045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1418602"/>
            <a:ext cx="5422392" cy="482045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1" name="Group 10"/>
          <p:cNvGrpSpPr/>
          <p:nvPr userDrawn="1"/>
        </p:nvGrpSpPr>
        <p:grpSpPr>
          <a:xfrm>
            <a:off x="-56" y="0"/>
            <a:ext cx="12197373" cy="597130"/>
            <a:chOff x="-56" y="0"/>
            <a:chExt cx="12197373" cy="650934"/>
          </a:xfrm>
        </p:grpSpPr>
        <p:sp>
          <p:nvSpPr>
            <p:cNvPr id="12" name="Isosceles Triangle 11"/>
            <p:cNvSpPr/>
            <p:nvPr userDrawn="1"/>
          </p:nvSpPr>
          <p:spPr>
            <a:xfrm flipV="1">
              <a:off x="0" y="337469"/>
              <a:ext cx="12192000" cy="300265"/>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userDrawn="1"/>
          </p:nvSpPr>
          <p:spPr>
            <a:xfrm>
              <a:off x="0" y="0"/>
              <a:ext cx="12192000" cy="3876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userDrawn="1"/>
          </p:nvSpPr>
          <p:spPr>
            <a:xfrm>
              <a:off x="-56" y="321745"/>
              <a:ext cx="12197373" cy="329189"/>
            </a:xfrm>
            <a:custGeom>
              <a:avLst/>
              <a:gdLst>
                <a:gd name="connsiteX0" fmla="*/ 0 w 12192000"/>
                <a:gd name="connsiteY0" fmla="*/ 0 h 1096590"/>
                <a:gd name="connsiteX1" fmla="*/ 12192000 w 12192000"/>
                <a:gd name="connsiteY1" fmla="*/ 0 h 1096590"/>
                <a:gd name="connsiteX2" fmla="*/ 12192000 w 12192000"/>
                <a:gd name="connsiteY2" fmla="*/ 1096590 h 1096590"/>
                <a:gd name="connsiteX3" fmla="*/ 0 w 12192000"/>
                <a:gd name="connsiteY3" fmla="*/ 1096590 h 1096590"/>
                <a:gd name="connsiteX4" fmla="*/ 0 w 12192000"/>
                <a:gd name="connsiteY4" fmla="*/ 0 h 1096590"/>
                <a:gd name="connsiteX0" fmla="*/ 0 w 12192000"/>
                <a:gd name="connsiteY0" fmla="*/ 897308 h 1993898"/>
                <a:gd name="connsiteX1" fmla="*/ 12192000 w 12192000"/>
                <a:gd name="connsiteY1" fmla="*/ 0 h 1993898"/>
                <a:gd name="connsiteX2" fmla="*/ 12192000 w 12192000"/>
                <a:gd name="connsiteY2" fmla="*/ 1993898 h 1993898"/>
                <a:gd name="connsiteX3" fmla="*/ 0 w 12192000"/>
                <a:gd name="connsiteY3" fmla="*/ 1993898 h 1993898"/>
                <a:gd name="connsiteX4" fmla="*/ 0 w 12192000"/>
                <a:gd name="connsiteY4" fmla="*/ 897308 h 1993898"/>
                <a:gd name="connsiteX0" fmla="*/ 0 w 12192000"/>
                <a:gd name="connsiteY0" fmla="*/ 897308 h 1993898"/>
                <a:gd name="connsiteX1" fmla="*/ 12192000 w 12192000"/>
                <a:gd name="connsiteY1" fmla="*/ 0 h 1993898"/>
                <a:gd name="connsiteX2" fmla="*/ 12174908 w 12192000"/>
                <a:gd name="connsiteY2" fmla="*/ 276193 h 1993898"/>
                <a:gd name="connsiteX3" fmla="*/ 0 w 12192000"/>
                <a:gd name="connsiteY3" fmla="*/ 1993898 h 1993898"/>
                <a:gd name="connsiteX4" fmla="*/ 0 w 12192000"/>
                <a:gd name="connsiteY4" fmla="*/ 897308 h 1993898"/>
                <a:gd name="connsiteX0" fmla="*/ 59821 w 12251821"/>
                <a:gd name="connsiteY0" fmla="*/ 897308 h 968403"/>
                <a:gd name="connsiteX1" fmla="*/ 12251821 w 12251821"/>
                <a:gd name="connsiteY1" fmla="*/ 0 h 968403"/>
                <a:gd name="connsiteX2" fmla="*/ 12234729 w 12251821"/>
                <a:gd name="connsiteY2" fmla="*/ 276193 h 968403"/>
                <a:gd name="connsiteX3" fmla="*/ 0 w 12251821"/>
                <a:gd name="connsiteY3" fmla="*/ 968403 h 968403"/>
                <a:gd name="connsiteX4" fmla="*/ 59821 w 12251821"/>
                <a:gd name="connsiteY4" fmla="*/ 897308 h 968403"/>
                <a:gd name="connsiteX0" fmla="*/ 59821 w 12277458"/>
                <a:gd name="connsiteY0" fmla="*/ 897308 h 968403"/>
                <a:gd name="connsiteX1" fmla="*/ 12251821 w 12277458"/>
                <a:gd name="connsiteY1" fmla="*/ 0 h 968403"/>
                <a:gd name="connsiteX2" fmla="*/ 12277458 w 12277458"/>
                <a:gd name="connsiteY2" fmla="*/ 267647 h 968403"/>
                <a:gd name="connsiteX3" fmla="*/ 0 w 12277458"/>
                <a:gd name="connsiteY3" fmla="*/ 968403 h 968403"/>
                <a:gd name="connsiteX4" fmla="*/ 59821 w 12277458"/>
                <a:gd name="connsiteY4" fmla="*/ 897308 h 968403"/>
                <a:gd name="connsiteX0" fmla="*/ 59821 w 12251821"/>
                <a:gd name="connsiteY0" fmla="*/ 897308 h 968403"/>
                <a:gd name="connsiteX1" fmla="*/ 12251821 w 12251821"/>
                <a:gd name="connsiteY1" fmla="*/ 0 h 968403"/>
                <a:gd name="connsiteX2" fmla="*/ 12241599 w 12251821"/>
                <a:gd name="connsiteY2" fmla="*/ 267647 h 968403"/>
                <a:gd name="connsiteX3" fmla="*/ 0 w 12251821"/>
                <a:gd name="connsiteY3" fmla="*/ 968403 h 968403"/>
                <a:gd name="connsiteX4" fmla="*/ 59821 w 12251821"/>
                <a:gd name="connsiteY4" fmla="*/ 897308 h 968403"/>
                <a:gd name="connsiteX0" fmla="*/ 59821 w 12251821"/>
                <a:gd name="connsiteY0" fmla="*/ 897308 h 968403"/>
                <a:gd name="connsiteX1" fmla="*/ 12251821 w 12251821"/>
                <a:gd name="connsiteY1" fmla="*/ 0 h 968403"/>
                <a:gd name="connsiteX2" fmla="*/ 12247575 w 12251821"/>
                <a:gd name="connsiteY2" fmla="*/ 267647 h 968403"/>
                <a:gd name="connsiteX3" fmla="*/ 0 w 12251821"/>
                <a:gd name="connsiteY3" fmla="*/ 968403 h 968403"/>
                <a:gd name="connsiteX4" fmla="*/ 59821 w 12251821"/>
                <a:gd name="connsiteY4" fmla="*/ 897308 h 968403"/>
                <a:gd name="connsiteX0" fmla="*/ 56 w 12192056"/>
                <a:gd name="connsiteY0" fmla="*/ 897308 h 974379"/>
                <a:gd name="connsiteX1" fmla="*/ 12192056 w 12192056"/>
                <a:gd name="connsiteY1" fmla="*/ 0 h 974379"/>
                <a:gd name="connsiteX2" fmla="*/ 12187810 w 12192056"/>
                <a:gd name="connsiteY2" fmla="*/ 267647 h 974379"/>
                <a:gd name="connsiteX3" fmla="*/ 0 w 12192056"/>
                <a:gd name="connsiteY3" fmla="*/ 974379 h 974379"/>
                <a:gd name="connsiteX4" fmla="*/ 56 w 12192056"/>
                <a:gd name="connsiteY4" fmla="*/ 897308 h 974379"/>
                <a:gd name="connsiteX0" fmla="*/ 56 w 12204731"/>
                <a:gd name="connsiteY0" fmla="*/ 897308 h 974379"/>
                <a:gd name="connsiteX1" fmla="*/ 12192056 w 12204731"/>
                <a:gd name="connsiteY1" fmla="*/ 0 h 974379"/>
                <a:gd name="connsiteX2" fmla="*/ 12204640 w 12204731"/>
                <a:gd name="connsiteY2" fmla="*/ 267646 h 974379"/>
                <a:gd name="connsiteX3" fmla="*/ 0 w 12204731"/>
                <a:gd name="connsiteY3" fmla="*/ 974379 h 974379"/>
                <a:gd name="connsiteX4" fmla="*/ 56 w 12204731"/>
                <a:gd name="connsiteY4" fmla="*/ 897308 h 974379"/>
                <a:gd name="connsiteX0" fmla="*/ 56 w 12204776"/>
                <a:gd name="connsiteY0" fmla="*/ 897308 h 974379"/>
                <a:gd name="connsiteX1" fmla="*/ 12197373 w 12204776"/>
                <a:gd name="connsiteY1" fmla="*/ 0 h 974379"/>
                <a:gd name="connsiteX2" fmla="*/ 12204640 w 12204776"/>
                <a:gd name="connsiteY2" fmla="*/ 267646 h 974379"/>
                <a:gd name="connsiteX3" fmla="*/ 0 w 12204776"/>
                <a:gd name="connsiteY3" fmla="*/ 974379 h 974379"/>
                <a:gd name="connsiteX4" fmla="*/ 56 w 12204776"/>
                <a:gd name="connsiteY4" fmla="*/ 897308 h 974379"/>
                <a:gd name="connsiteX0" fmla="*/ 56 w 12197373"/>
                <a:gd name="connsiteY0" fmla="*/ 897308 h 974379"/>
                <a:gd name="connsiteX1" fmla="*/ 12197373 w 12197373"/>
                <a:gd name="connsiteY1" fmla="*/ 0 h 974379"/>
                <a:gd name="connsiteX2" fmla="*/ 12194008 w 12197373"/>
                <a:gd name="connsiteY2" fmla="*/ 284800 h 974379"/>
                <a:gd name="connsiteX3" fmla="*/ 0 w 12197373"/>
                <a:gd name="connsiteY3" fmla="*/ 974379 h 974379"/>
                <a:gd name="connsiteX4" fmla="*/ 56 w 12197373"/>
                <a:gd name="connsiteY4" fmla="*/ 897308 h 97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7373" h="974379">
                  <a:moveTo>
                    <a:pt x="56" y="897308"/>
                  </a:moveTo>
                  <a:lnTo>
                    <a:pt x="12197373" y="0"/>
                  </a:lnTo>
                  <a:cubicBezTo>
                    <a:pt x="12195958" y="89216"/>
                    <a:pt x="12195423" y="195584"/>
                    <a:pt x="12194008" y="284800"/>
                  </a:cubicBezTo>
                  <a:lnTo>
                    <a:pt x="0" y="974379"/>
                  </a:lnTo>
                  <a:cubicBezTo>
                    <a:pt x="19" y="948689"/>
                    <a:pt x="37" y="922998"/>
                    <a:pt x="56" y="89730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9195981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9" name="Rectangle 18"/>
          <p:cNvSpPr>
            <a:spLocks noChangeAspect="1"/>
          </p:cNvSpPr>
          <p:nvPr userDrawn="1"/>
        </p:nvSpPr>
        <p:spPr>
          <a:xfrm>
            <a:off x="0" y="6730314"/>
            <a:ext cx="12191999" cy="1276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09302"/>
            <a:ext cx="11029616" cy="581114"/>
          </a:xfrm>
        </p:spPr>
        <p:txBody>
          <a:bodyPr/>
          <a:lstStyle>
            <a:lvl1pPr>
              <a:defRPr b="1">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87219" y="1422944"/>
            <a:ext cx="5087075" cy="536005"/>
          </a:xfrm>
        </p:spPr>
        <p:txBody>
          <a:bodyPr anchor="b">
            <a:noAutofit/>
          </a:bodyPr>
          <a:lstStyle>
            <a:lvl1pPr marL="0" indent="0">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056578"/>
            <a:ext cx="5393100" cy="4098156"/>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1422944"/>
            <a:ext cx="5087073" cy="553373"/>
          </a:xfrm>
        </p:spPr>
        <p:txBody>
          <a:bodyPr anchor="b">
            <a:noAutofit/>
          </a:bodyPr>
          <a:lstStyle>
            <a:lvl1pPr marL="0" indent="0">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056578"/>
            <a:ext cx="5393100" cy="4098156"/>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3" name="Group 12"/>
          <p:cNvGrpSpPr/>
          <p:nvPr userDrawn="1"/>
        </p:nvGrpSpPr>
        <p:grpSpPr>
          <a:xfrm>
            <a:off x="-56" y="0"/>
            <a:ext cx="12197373" cy="597130"/>
            <a:chOff x="-56" y="0"/>
            <a:chExt cx="12197373" cy="650934"/>
          </a:xfrm>
        </p:grpSpPr>
        <p:sp>
          <p:nvSpPr>
            <p:cNvPr id="14" name="Isosceles Triangle 13"/>
            <p:cNvSpPr/>
            <p:nvPr userDrawn="1"/>
          </p:nvSpPr>
          <p:spPr>
            <a:xfrm flipV="1">
              <a:off x="0" y="337469"/>
              <a:ext cx="12192000" cy="300265"/>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userDrawn="1"/>
          </p:nvSpPr>
          <p:spPr>
            <a:xfrm>
              <a:off x="0" y="0"/>
              <a:ext cx="12192000" cy="3876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3"/>
            <p:cNvSpPr/>
            <p:nvPr userDrawn="1"/>
          </p:nvSpPr>
          <p:spPr>
            <a:xfrm>
              <a:off x="-56" y="321745"/>
              <a:ext cx="12197373" cy="329189"/>
            </a:xfrm>
            <a:custGeom>
              <a:avLst/>
              <a:gdLst>
                <a:gd name="connsiteX0" fmla="*/ 0 w 12192000"/>
                <a:gd name="connsiteY0" fmla="*/ 0 h 1096590"/>
                <a:gd name="connsiteX1" fmla="*/ 12192000 w 12192000"/>
                <a:gd name="connsiteY1" fmla="*/ 0 h 1096590"/>
                <a:gd name="connsiteX2" fmla="*/ 12192000 w 12192000"/>
                <a:gd name="connsiteY2" fmla="*/ 1096590 h 1096590"/>
                <a:gd name="connsiteX3" fmla="*/ 0 w 12192000"/>
                <a:gd name="connsiteY3" fmla="*/ 1096590 h 1096590"/>
                <a:gd name="connsiteX4" fmla="*/ 0 w 12192000"/>
                <a:gd name="connsiteY4" fmla="*/ 0 h 1096590"/>
                <a:gd name="connsiteX0" fmla="*/ 0 w 12192000"/>
                <a:gd name="connsiteY0" fmla="*/ 897308 h 1993898"/>
                <a:gd name="connsiteX1" fmla="*/ 12192000 w 12192000"/>
                <a:gd name="connsiteY1" fmla="*/ 0 h 1993898"/>
                <a:gd name="connsiteX2" fmla="*/ 12192000 w 12192000"/>
                <a:gd name="connsiteY2" fmla="*/ 1993898 h 1993898"/>
                <a:gd name="connsiteX3" fmla="*/ 0 w 12192000"/>
                <a:gd name="connsiteY3" fmla="*/ 1993898 h 1993898"/>
                <a:gd name="connsiteX4" fmla="*/ 0 w 12192000"/>
                <a:gd name="connsiteY4" fmla="*/ 897308 h 1993898"/>
                <a:gd name="connsiteX0" fmla="*/ 0 w 12192000"/>
                <a:gd name="connsiteY0" fmla="*/ 897308 h 1993898"/>
                <a:gd name="connsiteX1" fmla="*/ 12192000 w 12192000"/>
                <a:gd name="connsiteY1" fmla="*/ 0 h 1993898"/>
                <a:gd name="connsiteX2" fmla="*/ 12174908 w 12192000"/>
                <a:gd name="connsiteY2" fmla="*/ 276193 h 1993898"/>
                <a:gd name="connsiteX3" fmla="*/ 0 w 12192000"/>
                <a:gd name="connsiteY3" fmla="*/ 1993898 h 1993898"/>
                <a:gd name="connsiteX4" fmla="*/ 0 w 12192000"/>
                <a:gd name="connsiteY4" fmla="*/ 897308 h 1993898"/>
                <a:gd name="connsiteX0" fmla="*/ 59821 w 12251821"/>
                <a:gd name="connsiteY0" fmla="*/ 897308 h 968403"/>
                <a:gd name="connsiteX1" fmla="*/ 12251821 w 12251821"/>
                <a:gd name="connsiteY1" fmla="*/ 0 h 968403"/>
                <a:gd name="connsiteX2" fmla="*/ 12234729 w 12251821"/>
                <a:gd name="connsiteY2" fmla="*/ 276193 h 968403"/>
                <a:gd name="connsiteX3" fmla="*/ 0 w 12251821"/>
                <a:gd name="connsiteY3" fmla="*/ 968403 h 968403"/>
                <a:gd name="connsiteX4" fmla="*/ 59821 w 12251821"/>
                <a:gd name="connsiteY4" fmla="*/ 897308 h 968403"/>
                <a:gd name="connsiteX0" fmla="*/ 59821 w 12277458"/>
                <a:gd name="connsiteY0" fmla="*/ 897308 h 968403"/>
                <a:gd name="connsiteX1" fmla="*/ 12251821 w 12277458"/>
                <a:gd name="connsiteY1" fmla="*/ 0 h 968403"/>
                <a:gd name="connsiteX2" fmla="*/ 12277458 w 12277458"/>
                <a:gd name="connsiteY2" fmla="*/ 267647 h 968403"/>
                <a:gd name="connsiteX3" fmla="*/ 0 w 12277458"/>
                <a:gd name="connsiteY3" fmla="*/ 968403 h 968403"/>
                <a:gd name="connsiteX4" fmla="*/ 59821 w 12277458"/>
                <a:gd name="connsiteY4" fmla="*/ 897308 h 968403"/>
                <a:gd name="connsiteX0" fmla="*/ 59821 w 12251821"/>
                <a:gd name="connsiteY0" fmla="*/ 897308 h 968403"/>
                <a:gd name="connsiteX1" fmla="*/ 12251821 w 12251821"/>
                <a:gd name="connsiteY1" fmla="*/ 0 h 968403"/>
                <a:gd name="connsiteX2" fmla="*/ 12241599 w 12251821"/>
                <a:gd name="connsiteY2" fmla="*/ 267647 h 968403"/>
                <a:gd name="connsiteX3" fmla="*/ 0 w 12251821"/>
                <a:gd name="connsiteY3" fmla="*/ 968403 h 968403"/>
                <a:gd name="connsiteX4" fmla="*/ 59821 w 12251821"/>
                <a:gd name="connsiteY4" fmla="*/ 897308 h 968403"/>
                <a:gd name="connsiteX0" fmla="*/ 59821 w 12251821"/>
                <a:gd name="connsiteY0" fmla="*/ 897308 h 968403"/>
                <a:gd name="connsiteX1" fmla="*/ 12251821 w 12251821"/>
                <a:gd name="connsiteY1" fmla="*/ 0 h 968403"/>
                <a:gd name="connsiteX2" fmla="*/ 12247575 w 12251821"/>
                <a:gd name="connsiteY2" fmla="*/ 267647 h 968403"/>
                <a:gd name="connsiteX3" fmla="*/ 0 w 12251821"/>
                <a:gd name="connsiteY3" fmla="*/ 968403 h 968403"/>
                <a:gd name="connsiteX4" fmla="*/ 59821 w 12251821"/>
                <a:gd name="connsiteY4" fmla="*/ 897308 h 968403"/>
                <a:gd name="connsiteX0" fmla="*/ 56 w 12192056"/>
                <a:gd name="connsiteY0" fmla="*/ 897308 h 974379"/>
                <a:gd name="connsiteX1" fmla="*/ 12192056 w 12192056"/>
                <a:gd name="connsiteY1" fmla="*/ 0 h 974379"/>
                <a:gd name="connsiteX2" fmla="*/ 12187810 w 12192056"/>
                <a:gd name="connsiteY2" fmla="*/ 267647 h 974379"/>
                <a:gd name="connsiteX3" fmla="*/ 0 w 12192056"/>
                <a:gd name="connsiteY3" fmla="*/ 974379 h 974379"/>
                <a:gd name="connsiteX4" fmla="*/ 56 w 12192056"/>
                <a:gd name="connsiteY4" fmla="*/ 897308 h 974379"/>
                <a:gd name="connsiteX0" fmla="*/ 56 w 12204731"/>
                <a:gd name="connsiteY0" fmla="*/ 897308 h 974379"/>
                <a:gd name="connsiteX1" fmla="*/ 12192056 w 12204731"/>
                <a:gd name="connsiteY1" fmla="*/ 0 h 974379"/>
                <a:gd name="connsiteX2" fmla="*/ 12204640 w 12204731"/>
                <a:gd name="connsiteY2" fmla="*/ 267646 h 974379"/>
                <a:gd name="connsiteX3" fmla="*/ 0 w 12204731"/>
                <a:gd name="connsiteY3" fmla="*/ 974379 h 974379"/>
                <a:gd name="connsiteX4" fmla="*/ 56 w 12204731"/>
                <a:gd name="connsiteY4" fmla="*/ 897308 h 974379"/>
                <a:gd name="connsiteX0" fmla="*/ 56 w 12204776"/>
                <a:gd name="connsiteY0" fmla="*/ 897308 h 974379"/>
                <a:gd name="connsiteX1" fmla="*/ 12197373 w 12204776"/>
                <a:gd name="connsiteY1" fmla="*/ 0 h 974379"/>
                <a:gd name="connsiteX2" fmla="*/ 12204640 w 12204776"/>
                <a:gd name="connsiteY2" fmla="*/ 267646 h 974379"/>
                <a:gd name="connsiteX3" fmla="*/ 0 w 12204776"/>
                <a:gd name="connsiteY3" fmla="*/ 974379 h 974379"/>
                <a:gd name="connsiteX4" fmla="*/ 56 w 12204776"/>
                <a:gd name="connsiteY4" fmla="*/ 897308 h 974379"/>
                <a:gd name="connsiteX0" fmla="*/ 56 w 12197373"/>
                <a:gd name="connsiteY0" fmla="*/ 897308 h 974379"/>
                <a:gd name="connsiteX1" fmla="*/ 12197373 w 12197373"/>
                <a:gd name="connsiteY1" fmla="*/ 0 h 974379"/>
                <a:gd name="connsiteX2" fmla="*/ 12194008 w 12197373"/>
                <a:gd name="connsiteY2" fmla="*/ 284800 h 974379"/>
                <a:gd name="connsiteX3" fmla="*/ 0 w 12197373"/>
                <a:gd name="connsiteY3" fmla="*/ 974379 h 974379"/>
                <a:gd name="connsiteX4" fmla="*/ 56 w 12197373"/>
                <a:gd name="connsiteY4" fmla="*/ 897308 h 97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7373" h="974379">
                  <a:moveTo>
                    <a:pt x="56" y="897308"/>
                  </a:moveTo>
                  <a:lnTo>
                    <a:pt x="12197373" y="0"/>
                  </a:lnTo>
                  <a:cubicBezTo>
                    <a:pt x="12195958" y="89216"/>
                    <a:pt x="12195423" y="195584"/>
                    <a:pt x="12194008" y="284800"/>
                  </a:cubicBezTo>
                  <a:lnTo>
                    <a:pt x="0" y="974379"/>
                  </a:lnTo>
                  <a:cubicBezTo>
                    <a:pt x="19" y="948689"/>
                    <a:pt x="37" y="922998"/>
                    <a:pt x="56" y="89730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4417337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4" name="Rectangle 13"/>
          <p:cNvSpPr>
            <a:spLocks noChangeAspect="1"/>
          </p:cNvSpPr>
          <p:nvPr userDrawn="1"/>
        </p:nvSpPr>
        <p:spPr>
          <a:xfrm>
            <a:off x="0" y="6730314"/>
            <a:ext cx="12191999" cy="1276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00756"/>
            <a:ext cx="11029616" cy="589660"/>
          </a:xfrm>
        </p:spPr>
        <p:txBody>
          <a:bodyPr/>
          <a:lstStyle>
            <a:lvl1pPr>
              <a:defRPr b="1">
                <a:solidFill>
                  <a:schemeClr val="accent1"/>
                </a:solidFill>
              </a:defRPr>
            </a:lvl1pPr>
          </a:lstStyle>
          <a:p>
            <a:r>
              <a:rPr lang="en-US"/>
              <a:t>Click to edit Master title style</a:t>
            </a:r>
            <a:endParaRPr lang="en-US" dirty="0"/>
          </a:p>
        </p:txBody>
      </p:sp>
      <p:grpSp>
        <p:nvGrpSpPr>
          <p:cNvPr id="9" name="Group 8"/>
          <p:cNvGrpSpPr/>
          <p:nvPr userDrawn="1"/>
        </p:nvGrpSpPr>
        <p:grpSpPr>
          <a:xfrm>
            <a:off x="-56" y="0"/>
            <a:ext cx="12197373" cy="597130"/>
            <a:chOff x="-56" y="0"/>
            <a:chExt cx="12197373" cy="650934"/>
          </a:xfrm>
        </p:grpSpPr>
        <p:sp>
          <p:nvSpPr>
            <p:cNvPr id="10" name="Isosceles Triangle 9"/>
            <p:cNvSpPr/>
            <p:nvPr userDrawn="1"/>
          </p:nvSpPr>
          <p:spPr>
            <a:xfrm flipV="1">
              <a:off x="0" y="337469"/>
              <a:ext cx="12192000" cy="300265"/>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0" y="0"/>
              <a:ext cx="12192000" cy="3876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3"/>
            <p:cNvSpPr/>
            <p:nvPr userDrawn="1"/>
          </p:nvSpPr>
          <p:spPr>
            <a:xfrm>
              <a:off x="-56" y="321745"/>
              <a:ext cx="12197373" cy="329189"/>
            </a:xfrm>
            <a:custGeom>
              <a:avLst/>
              <a:gdLst>
                <a:gd name="connsiteX0" fmla="*/ 0 w 12192000"/>
                <a:gd name="connsiteY0" fmla="*/ 0 h 1096590"/>
                <a:gd name="connsiteX1" fmla="*/ 12192000 w 12192000"/>
                <a:gd name="connsiteY1" fmla="*/ 0 h 1096590"/>
                <a:gd name="connsiteX2" fmla="*/ 12192000 w 12192000"/>
                <a:gd name="connsiteY2" fmla="*/ 1096590 h 1096590"/>
                <a:gd name="connsiteX3" fmla="*/ 0 w 12192000"/>
                <a:gd name="connsiteY3" fmla="*/ 1096590 h 1096590"/>
                <a:gd name="connsiteX4" fmla="*/ 0 w 12192000"/>
                <a:gd name="connsiteY4" fmla="*/ 0 h 1096590"/>
                <a:gd name="connsiteX0" fmla="*/ 0 w 12192000"/>
                <a:gd name="connsiteY0" fmla="*/ 897308 h 1993898"/>
                <a:gd name="connsiteX1" fmla="*/ 12192000 w 12192000"/>
                <a:gd name="connsiteY1" fmla="*/ 0 h 1993898"/>
                <a:gd name="connsiteX2" fmla="*/ 12192000 w 12192000"/>
                <a:gd name="connsiteY2" fmla="*/ 1993898 h 1993898"/>
                <a:gd name="connsiteX3" fmla="*/ 0 w 12192000"/>
                <a:gd name="connsiteY3" fmla="*/ 1993898 h 1993898"/>
                <a:gd name="connsiteX4" fmla="*/ 0 w 12192000"/>
                <a:gd name="connsiteY4" fmla="*/ 897308 h 1993898"/>
                <a:gd name="connsiteX0" fmla="*/ 0 w 12192000"/>
                <a:gd name="connsiteY0" fmla="*/ 897308 h 1993898"/>
                <a:gd name="connsiteX1" fmla="*/ 12192000 w 12192000"/>
                <a:gd name="connsiteY1" fmla="*/ 0 h 1993898"/>
                <a:gd name="connsiteX2" fmla="*/ 12174908 w 12192000"/>
                <a:gd name="connsiteY2" fmla="*/ 276193 h 1993898"/>
                <a:gd name="connsiteX3" fmla="*/ 0 w 12192000"/>
                <a:gd name="connsiteY3" fmla="*/ 1993898 h 1993898"/>
                <a:gd name="connsiteX4" fmla="*/ 0 w 12192000"/>
                <a:gd name="connsiteY4" fmla="*/ 897308 h 1993898"/>
                <a:gd name="connsiteX0" fmla="*/ 59821 w 12251821"/>
                <a:gd name="connsiteY0" fmla="*/ 897308 h 968403"/>
                <a:gd name="connsiteX1" fmla="*/ 12251821 w 12251821"/>
                <a:gd name="connsiteY1" fmla="*/ 0 h 968403"/>
                <a:gd name="connsiteX2" fmla="*/ 12234729 w 12251821"/>
                <a:gd name="connsiteY2" fmla="*/ 276193 h 968403"/>
                <a:gd name="connsiteX3" fmla="*/ 0 w 12251821"/>
                <a:gd name="connsiteY3" fmla="*/ 968403 h 968403"/>
                <a:gd name="connsiteX4" fmla="*/ 59821 w 12251821"/>
                <a:gd name="connsiteY4" fmla="*/ 897308 h 968403"/>
                <a:gd name="connsiteX0" fmla="*/ 59821 w 12277458"/>
                <a:gd name="connsiteY0" fmla="*/ 897308 h 968403"/>
                <a:gd name="connsiteX1" fmla="*/ 12251821 w 12277458"/>
                <a:gd name="connsiteY1" fmla="*/ 0 h 968403"/>
                <a:gd name="connsiteX2" fmla="*/ 12277458 w 12277458"/>
                <a:gd name="connsiteY2" fmla="*/ 267647 h 968403"/>
                <a:gd name="connsiteX3" fmla="*/ 0 w 12277458"/>
                <a:gd name="connsiteY3" fmla="*/ 968403 h 968403"/>
                <a:gd name="connsiteX4" fmla="*/ 59821 w 12277458"/>
                <a:gd name="connsiteY4" fmla="*/ 897308 h 968403"/>
                <a:gd name="connsiteX0" fmla="*/ 59821 w 12251821"/>
                <a:gd name="connsiteY0" fmla="*/ 897308 h 968403"/>
                <a:gd name="connsiteX1" fmla="*/ 12251821 w 12251821"/>
                <a:gd name="connsiteY1" fmla="*/ 0 h 968403"/>
                <a:gd name="connsiteX2" fmla="*/ 12241599 w 12251821"/>
                <a:gd name="connsiteY2" fmla="*/ 267647 h 968403"/>
                <a:gd name="connsiteX3" fmla="*/ 0 w 12251821"/>
                <a:gd name="connsiteY3" fmla="*/ 968403 h 968403"/>
                <a:gd name="connsiteX4" fmla="*/ 59821 w 12251821"/>
                <a:gd name="connsiteY4" fmla="*/ 897308 h 968403"/>
                <a:gd name="connsiteX0" fmla="*/ 59821 w 12251821"/>
                <a:gd name="connsiteY0" fmla="*/ 897308 h 968403"/>
                <a:gd name="connsiteX1" fmla="*/ 12251821 w 12251821"/>
                <a:gd name="connsiteY1" fmla="*/ 0 h 968403"/>
                <a:gd name="connsiteX2" fmla="*/ 12247575 w 12251821"/>
                <a:gd name="connsiteY2" fmla="*/ 267647 h 968403"/>
                <a:gd name="connsiteX3" fmla="*/ 0 w 12251821"/>
                <a:gd name="connsiteY3" fmla="*/ 968403 h 968403"/>
                <a:gd name="connsiteX4" fmla="*/ 59821 w 12251821"/>
                <a:gd name="connsiteY4" fmla="*/ 897308 h 968403"/>
                <a:gd name="connsiteX0" fmla="*/ 56 w 12192056"/>
                <a:gd name="connsiteY0" fmla="*/ 897308 h 974379"/>
                <a:gd name="connsiteX1" fmla="*/ 12192056 w 12192056"/>
                <a:gd name="connsiteY1" fmla="*/ 0 h 974379"/>
                <a:gd name="connsiteX2" fmla="*/ 12187810 w 12192056"/>
                <a:gd name="connsiteY2" fmla="*/ 267647 h 974379"/>
                <a:gd name="connsiteX3" fmla="*/ 0 w 12192056"/>
                <a:gd name="connsiteY3" fmla="*/ 974379 h 974379"/>
                <a:gd name="connsiteX4" fmla="*/ 56 w 12192056"/>
                <a:gd name="connsiteY4" fmla="*/ 897308 h 974379"/>
                <a:gd name="connsiteX0" fmla="*/ 56 w 12204731"/>
                <a:gd name="connsiteY0" fmla="*/ 897308 h 974379"/>
                <a:gd name="connsiteX1" fmla="*/ 12192056 w 12204731"/>
                <a:gd name="connsiteY1" fmla="*/ 0 h 974379"/>
                <a:gd name="connsiteX2" fmla="*/ 12204640 w 12204731"/>
                <a:gd name="connsiteY2" fmla="*/ 267646 h 974379"/>
                <a:gd name="connsiteX3" fmla="*/ 0 w 12204731"/>
                <a:gd name="connsiteY3" fmla="*/ 974379 h 974379"/>
                <a:gd name="connsiteX4" fmla="*/ 56 w 12204731"/>
                <a:gd name="connsiteY4" fmla="*/ 897308 h 974379"/>
                <a:gd name="connsiteX0" fmla="*/ 56 w 12204776"/>
                <a:gd name="connsiteY0" fmla="*/ 897308 h 974379"/>
                <a:gd name="connsiteX1" fmla="*/ 12197373 w 12204776"/>
                <a:gd name="connsiteY1" fmla="*/ 0 h 974379"/>
                <a:gd name="connsiteX2" fmla="*/ 12204640 w 12204776"/>
                <a:gd name="connsiteY2" fmla="*/ 267646 h 974379"/>
                <a:gd name="connsiteX3" fmla="*/ 0 w 12204776"/>
                <a:gd name="connsiteY3" fmla="*/ 974379 h 974379"/>
                <a:gd name="connsiteX4" fmla="*/ 56 w 12204776"/>
                <a:gd name="connsiteY4" fmla="*/ 897308 h 974379"/>
                <a:gd name="connsiteX0" fmla="*/ 56 w 12197373"/>
                <a:gd name="connsiteY0" fmla="*/ 897308 h 974379"/>
                <a:gd name="connsiteX1" fmla="*/ 12197373 w 12197373"/>
                <a:gd name="connsiteY1" fmla="*/ 0 h 974379"/>
                <a:gd name="connsiteX2" fmla="*/ 12194008 w 12197373"/>
                <a:gd name="connsiteY2" fmla="*/ 284800 h 974379"/>
                <a:gd name="connsiteX3" fmla="*/ 0 w 12197373"/>
                <a:gd name="connsiteY3" fmla="*/ 974379 h 974379"/>
                <a:gd name="connsiteX4" fmla="*/ 56 w 12197373"/>
                <a:gd name="connsiteY4" fmla="*/ 897308 h 97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7373" h="974379">
                  <a:moveTo>
                    <a:pt x="56" y="897308"/>
                  </a:moveTo>
                  <a:lnTo>
                    <a:pt x="12197373" y="0"/>
                  </a:lnTo>
                  <a:cubicBezTo>
                    <a:pt x="12195958" y="89216"/>
                    <a:pt x="12195423" y="195584"/>
                    <a:pt x="12194008" y="284800"/>
                  </a:cubicBezTo>
                  <a:lnTo>
                    <a:pt x="0" y="974379"/>
                  </a:lnTo>
                  <a:cubicBezTo>
                    <a:pt x="19" y="948689"/>
                    <a:pt x="37" y="922998"/>
                    <a:pt x="56" y="89730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059458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575E3-B75B-4E3F-92A9-5DC9E9A55839}"/>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168D3D1-BA09-4D78-A755-B47FF6A5EE8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01B7078-5692-41E1-8708-4DBD44E246D9}"/>
              </a:ext>
            </a:extLst>
          </p:cNvPr>
          <p:cNvSpPr>
            <a:spLocks noGrp="1"/>
          </p:cNvSpPr>
          <p:nvPr>
            <p:ph type="dt" sz="half" idx="10"/>
          </p:nvPr>
        </p:nvSpPr>
        <p:spPr>
          <a:xfrm>
            <a:off x="838200" y="6356350"/>
            <a:ext cx="2743200" cy="365125"/>
          </a:xfrm>
          <a:prstGeom prst="rect">
            <a:avLst/>
          </a:prstGeom>
        </p:spPr>
        <p:txBody>
          <a:bodyPr/>
          <a:lstStyle/>
          <a:p>
            <a:fld id="{4A6393D6-7C1A-4978-8F8E-735ECEC37257}" type="datetimeFigureOut">
              <a:rPr lang="en-GB" smtClean="0"/>
              <a:t>09/12/2019</a:t>
            </a:fld>
            <a:endParaRPr lang="en-GB"/>
          </a:p>
        </p:txBody>
      </p:sp>
      <p:sp>
        <p:nvSpPr>
          <p:cNvPr id="5" name="Footer Placeholder 4">
            <a:extLst>
              <a:ext uri="{FF2B5EF4-FFF2-40B4-BE49-F238E27FC236}">
                <a16:creationId xmlns:a16="http://schemas.microsoft.com/office/drawing/2014/main" id="{D6EBD6F8-732E-45A7-A1CB-F0DC802A5953}"/>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471CD838-7A98-446B-A7FE-0B0AF724AD9F}"/>
              </a:ext>
            </a:extLst>
          </p:cNvPr>
          <p:cNvSpPr>
            <a:spLocks noGrp="1"/>
          </p:cNvSpPr>
          <p:nvPr>
            <p:ph type="sldNum" sz="quarter" idx="12"/>
          </p:nvPr>
        </p:nvSpPr>
        <p:spPr>
          <a:xfrm>
            <a:off x="8610600" y="6356350"/>
            <a:ext cx="2743200" cy="365125"/>
          </a:xfrm>
          <a:prstGeom prst="rect">
            <a:avLst/>
          </a:prstGeom>
        </p:spPr>
        <p:txBody>
          <a:bodyPr/>
          <a:lstStyle/>
          <a:p>
            <a:fld id="{7F75639A-ECB5-46BE-9E86-462BE594D6D6}" type="slidenum">
              <a:rPr lang="en-GB" smtClean="0"/>
              <a:t>‹#›</a:t>
            </a:fld>
            <a:endParaRPr lang="en-GB"/>
          </a:p>
        </p:txBody>
      </p:sp>
    </p:spTree>
    <p:extLst>
      <p:ext uri="{BB962C8B-B14F-4D97-AF65-F5344CB8AC3E}">
        <p14:creationId xmlns:p14="http://schemas.microsoft.com/office/powerpoint/2010/main" val="14831728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spect="1"/>
          </p:cNvSpPr>
          <p:nvPr userDrawn="1"/>
        </p:nvSpPr>
        <p:spPr>
          <a:xfrm>
            <a:off x="0" y="6730314"/>
            <a:ext cx="12191999" cy="1276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33047" y="6204672"/>
            <a:ext cx="1248706" cy="504137"/>
          </a:xfrm>
          <a:prstGeom prst="rect">
            <a:avLst/>
          </a:prstGeom>
        </p:spPr>
      </p:pic>
    </p:spTree>
    <p:extLst>
      <p:ext uri="{BB962C8B-B14F-4D97-AF65-F5344CB8AC3E}">
        <p14:creationId xmlns:p14="http://schemas.microsoft.com/office/powerpoint/2010/main" val="90154085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5" name="Rectangle 14"/>
          <p:cNvSpPr>
            <a:spLocks noChangeAspect="1"/>
          </p:cNvSpPr>
          <p:nvPr userDrawn="1"/>
        </p:nvSpPr>
        <p:spPr>
          <a:xfrm>
            <a:off x="0" y="6730314"/>
            <a:ext cx="12191999" cy="1276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a:spLocks noChangeAspect="1"/>
          </p:cNvSpPr>
          <p:nvPr/>
        </p:nvSpPr>
        <p:spPr>
          <a:xfrm>
            <a:off x="447817" y="5013783"/>
            <a:ext cx="11298200" cy="110230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134105"/>
            <a:ext cx="4909445" cy="874893"/>
          </a:xfrm>
        </p:spPr>
        <p:txBody>
          <a:bodyPr anchor="ctr"/>
          <a:lstStyle>
            <a:lvl1pPr algn="l">
              <a:defRPr sz="2000"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312821"/>
            <a:ext cx="11292840" cy="4493179"/>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134106"/>
            <a:ext cx="5869987" cy="874894"/>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03334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1">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1999" cy="45390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3" name="Rectangle 12"/>
          <p:cNvSpPr>
            <a:spLocks noChangeAspect="1"/>
          </p:cNvSpPr>
          <p:nvPr userDrawn="1"/>
        </p:nvSpPr>
        <p:spPr>
          <a:xfrm>
            <a:off x="0" y="6730314"/>
            <a:ext cx="12191999" cy="1276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1708380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288486"/>
            <a:ext cx="5111153" cy="589660"/>
          </a:xfrm>
        </p:spPr>
        <p:txBody>
          <a:bodyPr anchor="b">
            <a:normAutofit/>
          </a:bodyPr>
          <a:lstStyle>
            <a:lvl1pPr algn="l">
              <a:defRPr sz="2400" b="1">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5906530" y="0"/>
            <a:ext cx="6285469" cy="6239061"/>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3" name="Rectangle 12"/>
          <p:cNvSpPr>
            <a:spLocks noChangeAspect="1"/>
          </p:cNvSpPr>
          <p:nvPr userDrawn="1"/>
        </p:nvSpPr>
        <p:spPr>
          <a:xfrm>
            <a:off x="0" y="6730314"/>
            <a:ext cx="12191999" cy="1276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 name="Text Placeholder 5"/>
          <p:cNvSpPr>
            <a:spLocks noGrp="1"/>
          </p:cNvSpPr>
          <p:nvPr>
            <p:ph type="body" sz="quarter" idx="13"/>
          </p:nvPr>
        </p:nvSpPr>
        <p:spPr>
          <a:xfrm>
            <a:off x="581025" y="1058780"/>
            <a:ext cx="5111750" cy="5180282"/>
          </a:xfr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dirty="0"/>
          </a:p>
        </p:txBody>
      </p:sp>
    </p:spTree>
    <p:extLst>
      <p:ext uri="{BB962C8B-B14F-4D97-AF65-F5344CB8AC3E}">
        <p14:creationId xmlns:p14="http://schemas.microsoft.com/office/powerpoint/2010/main" val="250045776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End_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989261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Title and Content">
    <p:bg>
      <p:bgPr>
        <a:solidFill>
          <a:srgbClr val="FFFFFF"/>
        </a:solidFill>
        <a:effectLst/>
      </p:bgPr>
    </p:bg>
    <p:spTree>
      <p:nvGrpSpPr>
        <p:cNvPr id="1" name=""/>
        <p:cNvGrpSpPr/>
        <p:nvPr/>
      </p:nvGrpSpPr>
      <p:grpSpPr>
        <a:xfrm>
          <a:off x="0" y="0"/>
          <a:ext cx="0" cy="0"/>
          <a:chOff x="0" y="0"/>
          <a:chExt cx="0" cy="0"/>
        </a:xfrm>
      </p:grpSpPr>
      <p:sp>
        <p:nvSpPr>
          <p:cNvPr id="9" name="Rectangle 8"/>
          <p:cNvSpPr>
            <a:spLocks noChangeAspect="1"/>
          </p:cNvSpPr>
          <p:nvPr userDrawn="1"/>
        </p:nvSpPr>
        <p:spPr>
          <a:xfrm>
            <a:off x="0" y="6730314"/>
            <a:ext cx="12191999" cy="1276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7" name="Group 6"/>
          <p:cNvGrpSpPr/>
          <p:nvPr userDrawn="1"/>
        </p:nvGrpSpPr>
        <p:grpSpPr>
          <a:xfrm>
            <a:off x="-56" y="0"/>
            <a:ext cx="12197373" cy="597130"/>
            <a:chOff x="-56" y="0"/>
            <a:chExt cx="12197373" cy="650934"/>
          </a:xfrm>
        </p:grpSpPr>
        <p:sp>
          <p:nvSpPr>
            <p:cNvPr id="10" name="Isosceles Triangle 9"/>
            <p:cNvSpPr/>
            <p:nvPr userDrawn="1"/>
          </p:nvSpPr>
          <p:spPr>
            <a:xfrm flipV="1">
              <a:off x="0" y="337469"/>
              <a:ext cx="12192000" cy="300265"/>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0" y="0"/>
              <a:ext cx="12192000" cy="3876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3"/>
            <p:cNvSpPr/>
            <p:nvPr userDrawn="1"/>
          </p:nvSpPr>
          <p:spPr>
            <a:xfrm>
              <a:off x="-56" y="321745"/>
              <a:ext cx="12197373" cy="329189"/>
            </a:xfrm>
            <a:custGeom>
              <a:avLst/>
              <a:gdLst>
                <a:gd name="connsiteX0" fmla="*/ 0 w 12192000"/>
                <a:gd name="connsiteY0" fmla="*/ 0 h 1096590"/>
                <a:gd name="connsiteX1" fmla="*/ 12192000 w 12192000"/>
                <a:gd name="connsiteY1" fmla="*/ 0 h 1096590"/>
                <a:gd name="connsiteX2" fmla="*/ 12192000 w 12192000"/>
                <a:gd name="connsiteY2" fmla="*/ 1096590 h 1096590"/>
                <a:gd name="connsiteX3" fmla="*/ 0 w 12192000"/>
                <a:gd name="connsiteY3" fmla="*/ 1096590 h 1096590"/>
                <a:gd name="connsiteX4" fmla="*/ 0 w 12192000"/>
                <a:gd name="connsiteY4" fmla="*/ 0 h 1096590"/>
                <a:gd name="connsiteX0" fmla="*/ 0 w 12192000"/>
                <a:gd name="connsiteY0" fmla="*/ 897308 h 1993898"/>
                <a:gd name="connsiteX1" fmla="*/ 12192000 w 12192000"/>
                <a:gd name="connsiteY1" fmla="*/ 0 h 1993898"/>
                <a:gd name="connsiteX2" fmla="*/ 12192000 w 12192000"/>
                <a:gd name="connsiteY2" fmla="*/ 1993898 h 1993898"/>
                <a:gd name="connsiteX3" fmla="*/ 0 w 12192000"/>
                <a:gd name="connsiteY3" fmla="*/ 1993898 h 1993898"/>
                <a:gd name="connsiteX4" fmla="*/ 0 w 12192000"/>
                <a:gd name="connsiteY4" fmla="*/ 897308 h 1993898"/>
                <a:gd name="connsiteX0" fmla="*/ 0 w 12192000"/>
                <a:gd name="connsiteY0" fmla="*/ 897308 h 1993898"/>
                <a:gd name="connsiteX1" fmla="*/ 12192000 w 12192000"/>
                <a:gd name="connsiteY1" fmla="*/ 0 h 1993898"/>
                <a:gd name="connsiteX2" fmla="*/ 12174908 w 12192000"/>
                <a:gd name="connsiteY2" fmla="*/ 276193 h 1993898"/>
                <a:gd name="connsiteX3" fmla="*/ 0 w 12192000"/>
                <a:gd name="connsiteY3" fmla="*/ 1993898 h 1993898"/>
                <a:gd name="connsiteX4" fmla="*/ 0 w 12192000"/>
                <a:gd name="connsiteY4" fmla="*/ 897308 h 1993898"/>
                <a:gd name="connsiteX0" fmla="*/ 59821 w 12251821"/>
                <a:gd name="connsiteY0" fmla="*/ 897308 h 968403"/>
                <a:gd name="connsiteX1" fmla="*/ 12251821 w 12251821"/>
                <a:gd name="connsiteY1" fmla="*/ 0 h 968403"/>
                <a:gd name="connsiteX2" fmla="*/ 12234729 w 12251821"/>
                <a:gd name="connsiteY2" fmla="*/ 276193 h 968403"/>
                <a:gd name="connsiteX3" fmla="*/ 0 w 12251821"/>
                <a:gd name="connsiteY3" fmla="*/ 968403 h 968403"/>
                <a:gd name="connsiteX4" fmla="*/ 59821 w 12251821"/>
                <a:gd name="connsiteY4" fmla="*/ 897308 h 968403"/>
                <a:gd name="connsiteX0" fmla="*/ 59821 w 12277458"/>
                <a:gd name="connsiteY0" fmla="*/ 897308 h 968403"/>
                <a:gd name="connsiteX1" fmla="*/ 12251821 w 12277458"/>
                <a:gd name="connsiteY1" fmla="*/ 0 h 968403"/>
                <a:gd name="connsiteX2" fmla="*/ 12277458 w 12277458"/>
                <a:gd name="connsiteY2" fmla="*/ 267647 h 968403"/>
                <a:gd name="connsiteX3" fmla="*/ 0 w 12277458"/>
                <a:gd name="connsiteY3" fmla="*/ 968403 h 968403"/>
                <a:gd name="connsiteX4" fmla="*/ 59821 w 12277458"/>
                <a:gd name="connsiteY4" fmla="*/ 897308 h 968403"/>
                <a:gd name="connsiteX0" fmla="*/ 59821 w 12251821"/>
                <a:gd name="connsiteY0" fmla="*/ 897308 h 968403"/>
                <a:gd name="connsiteX1" fmla="*/ 12251821 w 12251821"/>
                <a:gd name="connsiteY1" fmla="*/ 0 h 968403"/>
                <a:gd name="connsiteX2" fmla="*/ 12241599 w 12251821"/>
                <a:gd name="connsiteY2" fmla="*/ 267647 h 968403"/>
                <a:gd name="connsiteX3" fmla="*/ 0 w 12251821"/>
                <a:gd name="connsiteY3" fmla="*/ 968403 h 968403"/>
                <a:gd name="connsiteX4" fmla="*/ 59821 w 12251821"/>
                <a:gd name="connsiteY4" fmla="*/ 897308 h 968403"/>
                <a:gd name="connsiteX0" fmla="*/ 59821 w 12251821"/>
                <a:gd name="connsiteY0" fmla="*/ 897308 h 968403"/>
                <a:gd name="connsiteX1" fmla="*/ 12251821 w 12251821"/>
                <a:gd name="connsiteY1" fmla="*/ 0 h 968403"/>
                <a:gd name="connsiteX2" fmla="*/ 12247575 w 12251821"/>
                <a:gd name="connsiteY2" fmla="*/ 267647 h 968403"/>
                <a:gd name="connsiteX3" fmla="*/ 0 w 12251821"/>
                <a:gd name="connsiteY3" fmla="*/ 968403 h 968403"/>
                <a:gd name="connsiteX4" fmla="*/ 59821 w 12251821"/>
                <a:gd name="connsiteY4" fmla="*/ 897308 h 968403"/>
                <a:gd name="connsiteX0" fmla="*/ 56 w 12192056"/>
                <a:gd name="connsiteY0" fmla="*/ 897308 h 974379"/>
                <a:gd name="connsiteX1" fmla="*/ 12192056 w 12192056"/>
                <a:gd name="connsiteY1" fmla="*/ 0 h 974379"/>
                <a:gd name="connsiteX2" fmla="*/ 12187810 w 12192056"/>
                <a:gd name="connsiteY2" fmla="*/ 267647 h 974379"/>
                <a:gd name="connsiteX3" fmla="*/ 0 w 12192056"/>
                <a:gd name="connsiteY3" fmla="*/ 974379 h 974379"/>
                <a:gd name="connsiteX4" fmla="*/ 56 w 12192056"/>
                <a:gd name="connsiteY4" fmla="*/ 897308 h 974379"/>
                <a:gd name="connsiteX0" fmla="*/ 56 w 12204731"/>
                <a:gd name="connsiteY0" fmla="*/ 897308 h 974379"/>
                <a:gd name="connsiteX1" fmla="*/ 12192056 w 12204731"/>
                <a:gd name="connsiteY1" fmla="*/ 0 h 974379"/>
                <a:gd name="connsiteX2" fmla="*/ 12204640 w 12204731"/>
                <a:gd name="connsiteY2" fmla="*/ 267646 h 974379"/>
                <a:gd name="connsiteX3" fmla="*/ 0 w 12204731"/>
                <a:gd name="connsiteY3" fmla="*/ 974379 h 974379"/>
                <a:gd name="connsiteX4" fmla="*/ 56 w 12204731"/>
                <a:gd name="connsiteY4" fmla="*/ 897308 h 974379"/>
                <a:gd name="connsiteX0" fmla="*/ 56 w 12204776"/>
                <a:gd name="connsiteY0" fmla="*/ 897308 h 974379"/>
                <a:gd name="connsiteX1" fmla="*/ 12197373 w 12204776"/>
                <a:gd name="connsiteY1" fmla="*/ 0 h 974379"/>
                <a:gd name="connsiteX2" fmla="*/ 12204640 w 12204776"/>
                <a:gd name="connsiteY2" fmla="*/ 267646 h 974379"/>
                <a:gd name="connsiteX3" fmla="*/ 0 w 12204776"/>
                <a:gd name="connsiteY3" fmla="*/ 974379 h 974379"/>
                <a:gd name="connsiteX4" fmla="*/ 56 w 12204776"/>
                <a:gd name="connsiteY4" fmla="*/ 897308 h 974379"/>
                <a:gd name="connsiteX0" fmla="*/ 56 w 12197373"/>
                <a:gd name="connsiteY0" fmla="*/ 897308 h 974379"/>
                <a:gd name="connsiteX1" fmla="*/ 12197373 w 12197373"/>
                <a:gd name="connsiteY1" fmla="*/ 0 h 974379"/>
                <a:gd name="connsiteX2" fmla="*/ 12194008 w 12197373"/>
                <a:gd name="connsiteY2" fmla="*/ 284800 h 974379"/>
                <a:gd name="connsiteX3" fmla="*/ 0 w 12197373"/>
                <a:gd name="connsiteY3" fmla="*/ 974379 h 974379"/>
                <a:gd name="connsiteX4" fmla="*/ 56 w 12197373"/>
                <a:gd name="connsiteY4" fmla="*/ 897308 h 97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7373" h="974379">
                  <a:moveTo>
                    <a:pt x="56" y="897308"/>
                  </a:moveTo>
                  <a:lnTo>
                    <a:pt x="12197373" y="0"/>
                  </a:lnTo>
                  <a:cubicBezTo>
                    <a:pt x="12195958" y="89216"/>
                    <a:pt x="12195423" y="195584"/>
                    <a:pt x="12194008" y="284800"/>
                  </a:cubicBezTo>
                  <a:lnTo>
                    <a:pt x="0" y="974379"/>
                  </a:lnTo>
                  <a:cubicBezTo>
                    <a:pt x="19" y="948689"/>
                    <a:pt x="37" y="922998"/>
                    <a:pt x="56" y="89730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4641535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7" name="Rectangle 6"/>
          <p:cNvSpPr/>
          <p:nvPr userDrawn="1"/>
        </p:nvSpPr>
        <p:spPr>
          <a:xfrm>
            <a:off x="0" y="-1"/>
            <a:ext cx="12192000" cy="209321"/>
          </a:xfrm>
          <a:prstGeom prst="rect">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8" name="Rectangle 7"/>
          <p:cNvSpPr/>
          <p:nvPr userDrawn="1"/>
        </p:nvSpPr>
        <p:spPr>
          <a:xfrm>
            <a:off x="0" y="6648681"/>
            <a:ext cx="12192000" cy="209321"/>
          </a:xfrm>
          <a:prstGeom prst="rect">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9" name="Footer Placeholder 4"/>
          <p:cNvSpPr txBox="1">
            <a:spLocks/>
          </p:cNvSpPr>
          <p:nvPr userDrawn="1"/>
        </p:nvSpPr>
        <p:spPr>
          <a:xfrm>
            <a:off x="2515124" y="6066798"/>
            <a:ext cx="4997192" cy="508800"/>
          </a:xfrm>
          <a:prstGeom prst="rect">
            <a:avLst/>
          </a:prstGeom>
        </p:spPr>
        <p:txBody>
          <a:bodyPr/>
          <a:lstStyle>
            <a:defPPr>
              <a:defRPr lang="en-US"/>
            </a:defPPr>
            <a:lvl1pPr marL="0" algn="l" defTabSz="914400" rtl="0" eaLnBrk="1" latinLnBrk="0" hangingPunct="1">
              <a:defRPr lang="en-US" sz="1000" kern="1200" smtClean="0">
                <a:solidFill>
                  <a:schemeClr val="tx1"/>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750" i="1" kern="1200" dirty="0">
                <a:solidFill>
                  <a:schemeClr val="tx1"/>
                </a:solidFill>
                <a:effectLst/>
                <a:latin typeface="+mn-lt"/>
                <a:ea typeface="+mn-ea"/>
                <a:cs typeface="+mn-cs"/>
              </a:rPr>
              <a:t>STEM School Label is Co-funded by the Erasmus+ </a:t>
            </a:r>
            <a:r>
              <a:rPr lang="en-US" sz="750" i="1" kern="1200" dirty="0" err="1">
                <a:solidFill>
                  <a:schemeClr val="tx1"/>
                </a:solidFill>
                <a:effectLst/>
                <a:latin typeface="+mn-lt"/>
                <a:ea typeface="+mn-ea"/>
                <a:cs typeface="+mn-cs"/>
              </a:rPr>
              <a:t>Programme</a:t>
            </a:r>
            <a:r>
              <a:rPr lang="en-US" sz="750" i="1" kern="1200" dirty="0">
                <a:solidFill>
                  <a:schemeClr val="tx1"/>
                </a:solidFill>
                <a:effectLst/>
                <a:latin typeface="+mn-lt"/>
                <a:ea typeface="+mn-ea"/>
                <a:cs typeface="+mn-cs"/>
              </a:rPr>
              <a:t> of the European Union (Grant Agreement N. 2017-1-BE02-KA201-034748). The content of the document is the sole responsibility of the organizer and it does not represent the opinion of the European Commission (EC), and the EC is not responsible for any use that might be made of information contained.</a:t>
            </a:r>
            <a:endParaRPr lang="fr-BE" sz="750" kern="1200" dirty="0">
              <a:solidFill>
                <a:schemeClr val="tx1"/>
              </a:solidFill>
              <a:effectLst/>
              <a:latin typeface="+mn-lt"/>
              <a:ea typeface="+mn-ea"/>
              <a:cs typeface="+mn-cs"/>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7816" y="5952064"/>
            <a:ext cx="1927071" cy="550451"/>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232453"/>
            <a:ext cx="3143739" cy="2226068"/>
          </a:xfrm>
          <a:prstGeom prst="rect">
            <a:avLst/>
          </a:prstGeom>
        </p:spPr>
      </p:pic>
    </p:spTree>
    <p:extLst>
      <p:ext uri="{BB962C8B-B14F-4D97-AF65-F5344CB8AC3E}">
        <p14:creationId xmlns:p14="http://schemas.microsoft.com/office/powerpoint/2010/main" val="141651205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1191" y="2440109"/>
            <a:ext cx="7648409" cy="1224212"/>
          </a:xfrm>
          <a:effectLst/>
        </p:spPr>
        <p:txBody>
          <a:bodyPr anchor="b">
            <a:normAutofit/>
          </a:bodyPr>
          <a:lstStyle>
            <a:lvl1pPr algn="ctr">
              <a:defRPr sz="3600" b="1">
                <a:solidFill>
                  <a:schemeClr val="accent1"/>
                </a:solidFill>
              </a:defRPr>
            </a:lvl1pPr>
          </a:lstStyle>
          <a:p>
            <a:r>
              <a:rPr lang="en-US" dirty="0"/>
              <a:t>Click to edit Master title style</a:t>
            </a:r>
          </a:p>
        </p:txBody>
      </p:sp>
      <p:sp>
        <p:nvSpPr>
          <p:cNvPr id="3" name="Subtitle 2"/>
          <p:cNvSpPr>
            <a:spLocks noGrp="1"/>
          </p:cNvSpPr>
          <p:nvPr>
            <p:ph type="subTitle" idx="1" hasCustomPrompt="1"/>
          </p:nvPr>
        </p:nvSpPr>
        <p:spPr>
          <a:xfrm>
            <a:off x="581194" y="3664321"/>
            <a:ext cx="7648407" cy="1102107"/>
          </a:xfrm>
        </p:spPr>
        <p:txBody>
          <a:bodyPr anchor="t">
            <a:normAutofit/>
          </a:bodyPr>
          <a:lstStyle>
            <a:lvl1pPr marL="0" indent="0" algn="ctr">
              <a:buNone/>
              <a:defRPr sz="1600" b="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a:t>
            </a:r>
          </a:p>
        </p:txBody>
      </p:sp>
      <p:sp>
        <p:nvSpPr>
          <p:cNvPr id="4" name="Isosceles Triangle 3"/>
          <p:cNvSpPr/>
          <p:nvPr userDrawn="1"/>
        </p:nvSpPr>
        <p:spPr>
          <a:xfrm flipV="1">
            <a:off x="0" y="1096592"/>
            <a:ext cx="12192000" cy="888765"/>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userDrawn="1"/>
        </p:nvSpPr>
        <p:spPr>
          <a:xfrm>
            <a:off x="0" y="0"/>
            <a:ext cx="12192000" cy="11474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userDrawn="1"/>
        </p:nvSpPr>
        <p:spPr>
          <a:xfrm>
            <a:off x="-56" y="1080867"/>
            <a:ext cx="12192056" cy="974379"/>
          </a:xfrm>
          <a:custGeom>
            <a:avLst/>
            <a:gdLst>
              <a:gd name="connsiteX0" fmla="*/ 0 w 12192000"/>
              <a:gd name="connsiteY0" fmla="*/ 0 h 1096590"/>
              <a:gd name="connsiteX1" fmla="*/ 12192000 w 12192000"/>
              <a:gd name="connsiteY1" fmla="*/ 0 h 1096590"/>
              <a:gd name="connsiteX2" fmla="*/ 12192000 w 12192000"/>
              <a:gd name="connsiteY2" fmla="*/ 1096590 h 1096590"/>
              <a:gd name="connsiteX3" fmla="*/ 0 w 12192000"/>
              <a:gd name="connsiteY3" fmla="*/ 1096590 h 1096590"/>
              <a:gd name="connsiteX4" fmla="*/ 0 w 12192000"/>
              <a:gd name="connsiteY4" fmla="*/ 0 h 1096590"/>
              <a:gd name="connsiteX0" fmla="*/ 0 w 12192000"/>
              <a:gd name="connsiteY0" fmla="*/ 897308 h 1993898"/>
              <a:gd name="connsiteX1" fmla="*/ 12192000 w 12192000"/>
              <a:gd name="connsiteY1" fmla="*/ 0 h 1993898"/>
              <a:gd name="connsiteX2" fmla="*/ 12192000 w 12192000"/>
              <a:gd name="connsiteY2" fmla="*/ 1993898 h 1993898"/>
              <a:gd name="connsiteX3" fmla="*/ 0 w 12192000"/>
              <a:gd name="connsiteY3" fmla="*/ 1993898 h 1993898"/>
              <a:gd name="connsiteX4" fmla="*/ 0 w 12192000"/>
              <a:gd name="connsiteY4" fmla="*/ 897308 h 1993898"/>
              <a:gd name="connsiteX0" fmla="*/ 0 w 12192000"/>
              <a:gd name="connsiteY0" fmla="*/ 897308 h 1993898"/>
              <a:gd name="connsiteX1" fmla="*/ 12192000 w 12192000"/>
              <a:gd name="connsiteY1" fmla="*/ 0 h 1993898"/>
              <a:gd name="connsiteX2" fmla="*/ 12174908 w 12192000"/>
              <a:gd name="connsiteY2" fmla="*/ 276193 h 1993898"/>
              <a:gd name="connsiteX3" fmla="*/ 0 w 12192000"/>
              <a:gd name="connsiteY3" fmla="*/ 1993898 h 1993898"/>
              <a:gd name="connsiteX4" fmla="*/ 0 w 12192000"/>
              <a:gd name="connsiteY4" fmla="*/ 897308 h 1993898"/>
              <a:gd name="connsiteX0" fmla="*/ 59821 w 12251821"/>
              <a:gd name="connsiteY0" fmla="*/ 897308 h 968403"/>
              <a:gd name="connsiteX1" fmla="*/ 12251821 w 12251821"/>
              <a:gd name="connsiteY1" fmla="*/ 0 h 968403"/>
              <a:gd name="connsiteX2" fmla="*/ 12234729 w 12251821"/>
              <a:gd name="connsiteY2" fmla="*/ 276193 h 968403"/>
              <a:gd name="connsiteX3" fmla="*/ 0 w 12251821"/>
              <a:gd name="connsiteY3" fmla="*/ 968403 h 968403"/>
              <a:gd name="connsiteX4" fmla="*/ 59821 w 12251821"/>
              <a:gd name="connsiteY4" fmla="*/ 897308 h 968403"/>
              <a:gd name="connsiteX0" fmla="*/ 59821 w 12277458"/>
              <a:gd name="connsiteY0" fmla="*/ 897308 h 968403"/>
              <a:gd name="connsiteX1" fmla="*/ 12251821 w 12277458"/>
              <a:gd name="connsiteY1" fmla="*/ 0 h 968403"/>
              <a:gd name="connsiteX2" fmla="*/ 12277458 w 12277458"/>
              <a:gd name="connsiteY2" fmla="*/ 267647 h 968403"/>
              <a:gd name="connsiteX3" fmla="*/ 0 w 12277458"/>
              <a:gd name="connsiteY3" fmla="*/ 968403 h 968403"/>
              <a:gd name="connsiteX4" fmla="*/ 59821 w 12277458"/>
              <a:gd name="connsiteY4" fmla="*/ 897308 h 968403"/>
              <a:gd name="connsiteX0" fmla="*/ 59821 w 12251821"/>
              <a:gd name="connsiteY0" fmla="*/ 897308 h 968403"/>
              <a:gd name="connsiteX1" fmla="*/ 12251821 w 12251821"/>
              <a:gd name="connsiteY1" fmla="*/ 0 h 968403"/>
              <a:gd name="connsiteX2" fmla="*/ 12241599 w 12251821"/>
              <a:gd name="connsiteY2" fmla="*/ 267647 h 968403"/>
              <a:gd name="connsiteX3" fmla="*/ 0 w 12251821"/>
              <a:gd name="connsiteY3" fmla="*/ 968403 h 968403"/>
              <a:gd name="connsiteX4" fmla="*/ 59821 w 12251821"/>
              <a:gd name="connsiteY4" fmla="*/ 897308 h 968403"/>
              <a:gd name="connsiteX0" fmla="*/ 59821 w 12251821"/>
              <a:gd name="connsiteY0" fmla="*/ 897308 h 968403"/>
              <a:gd name="connsiteX1" fmla="*/ 12251821 w 12251821"/>
              <a:gd name="connsiteY1" fmla="*/ 0 h 968403"/>
              <a:gd name="connsiteX2" fmla="*/ 12247575 w 12251821"/>
              <a:gd name="connsiteY2" fmla="*/ 267647 h 968403"/>
              <a:gd name="connsiteX3" fmla="*/ 0 w 12251821"/>
              <a:gd name="connsiteY3" fmla="*/ 968403 h 968403"/>
              <a:gd name="connsiteX4" fmla="*/ 59821 w 12251821"/>
              <a:gd name="connsiteY4" fmla="*/ 897308 h 968403"/>
              <a:gd name="connsiteX0" fmla="*/ 56 w 12192056"/>
              <a:gd name="connsiteY0" fmla="*/ 897308 h 974379"/>
              <a:gd name="connsiteX1" fmla="*/ 12192056 w 12192056"/>
              <a:gd name="connsiteY1" fmla="*/ 0 h 974379"/>
              <a:gd name="connsiteX2" fmla="*/ 12187810 w 12192056"/>
              <a:gd name="connsiteY2" fmla="*/ 267647 h 974379"/>
              <a:gd name="connsiteX3" fmla="*/ 0 w 12192056"/>
              <a:gd name="connsiteY3" fmla="*/ 974379 h 974379"/>
              <a:gd name="connsiteX4" fmla="*/ 56 w 12192056"/>
              <a:gd name="connsiteY4" fmla="*/ 897308 h 97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56" h="974379">
                <a:moveTo>
                  <a:pt x="56" y="897308"/>
                </a:moveTo>
                <a:lnTo>
                  <a:pt x="12192056" y="0"/>
                </a:lnTo>
                <a:cubicBezTo>
                  <a:pt x="12190641" y="89216"/>
                  <a:pt x="12189225" y="178431"/>
                  <a:pt x="12187810" y="267647"/>
                </a:cubicBezTo>
                <a:lnTo>
                  <a:pt x="0" y="974379"/>
                </a:lnTo>
                <a:cubicBezTo>
                  <a:pt x="19" y="948689"/>
                  <a:pt x="37" y="922998"/>
                  <a:pt x="56" y="89730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0" name="Group 19"/>
          <p:cNvGrpSpPr/>
          <p:nvPr userDrawn="1"/>
        </p:nvGrpSpPr>
        <p:grpSpPr>
          <a:xfrm flipV="1">
            <a:off x="0" y="5029864"/>
            <a:ext cx="12192056" cy="1828136"/>
            <a:chOff x="152344" y="379510"/>
            <a:chExt cx="12192056" cy="1828136"/>
          </a:xfrm>
        </p:grpSpPr>
        <p:sp>
          <p:nvSpPr>
            <p:cNvPr id="17" name="Isosceles Triangle 16"/>
            <p:cNvSpPr/>
            <p:nvPr userDrawn="1"/>
          </p:nvSpPr>
          <p:spPr>
            <a:xfrm flipV="1">
              <a:off x="152400" y="1248992"/>
              <a:ext cx="12192000" cy="888765"/>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userDrawn="1"/>
          </p:nvSpPr>
          <p:spPr>
            <a:xfrm>
              <a:off x="152400" y="379510"/>
              <a:ext cx="12192000" cy="9203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3"/>
            <p:cNvSpPr/>
            <p:nvPr userDrawn="1"/>
          </p:nvSpPr>
          <p:spPr>
            <a:xfrm>
              <a:off x="152344" y="1233267"/>
              <a:ext cx="12192056" cy="974379"/>
            </a:xfrm>
            <a:custGeom>
              <a:avLst/>
              <a:gdLst>
                <a:gd name="connsiteX0" fmla="*/ 0 w 12192000"/>
                <a:gd name="connsiteY0" fmla="*/ 0 h 1096590"/>
                <a:gd name="connsiteX1" fmla="*/ 12192000 w 12192000"/>
                <a:gd name="connsiteY1" fmla="*/ 0 h 1096590"/>
                <a:gd name="connsiteX2" fmla="*/ 12192000 w 12192000"/>
                <a:gd name="connsiteY2" fmla="*/ 1096590 h 1096590"/>
                <a:gd name="connsiteX3" fmla="*/ 0 w 12192000"/>
                <a:gd name="connsiteY3" fmla="*/ 1096590 h 1096590"/>
                <a:gd name="connsiteX4" fmla="*/ 0 w 12192000"/>
                <a:gd name="connsiteY4" fmla="*/ 0 h 1096590"/>
                <a:gd name="connsiteX0" fmla="*/ 0 w 12192000"/>
                <a:gd name="connsiteY0" fmla="*/ 897308 h 1993898"/>
                <a:gd name="connsiteX1" fmla="*/ 12192000 w 12192000"/>
                <a:gd name="connsiteY1" fmla="*/ 0 h 1993898"/>
                <a:gd name="connsiteX2" fmla="*/ 12192000 w 12192000"/>
                <a:gd name="connsiteY2" fmla="*/ 1993898 h 1993898"/>
                <a:gd name="connsiteX3" fmla="*/ 0 w 12192000"/>
                <a:gd name="connsiteY3" fmla="*/ 1993898 h 1993898"/>
                <a:gd name="connsiteX4" fmla="*/ 0 w 12192000"/>
                <a:gd name="connsiteY4" fmla="*/ 897308 h 1993898"/>
                <a:gd name="connsiteX0" fmla="*/ 0 w 12192000"/>
                <a:gd name="connsiteY0" fmla="*/ 897308 h 1993898"/>
                <a:gd name="connsiteX1" fmla="*/ 12192000 w 12192000"/>
                <a:gd name="connsiteY1" fmla="*/ 0 h 1993898"/>
                <a:gd name="connsiteX2" fmla="*/ 12174908 w 12192000"/>
                <a:gd name="connsiteY2" fmla="*/ 276193 h 1993898"/>
                <a:gd name="connsiteX3" fmla="*/ 0 w 12192000"/>
                <a:gd name="connsiteY3" fmla="*/ 1993898 h 1993898"/>
                <a:gd name="connsiteX4" fmla="*/ 0 w 12192000"/>
                <a:gd name="connsiteY4" fmla="*/ 897308 h 1993898"/>
                <a:gd name="connsiteX0" fmla="*/ 59821 w 12251821"/>
                <a:gd name="connsiteY0" fmla="*/ 897308 h 968403"/>
                <a:gd name="connsiteX1" fmla="*/ 12251821 w 12251821"/>
                <a:gd name="connsiteY1" fmla="*/ 0 h 968403"/>
                <a:gd name="connsiteX2" fmla="*/ 12234729 w 12251821"/>
                <a:gd name="connsiteY2" fmla="*/ 276193 h 968403"/>
                <a:gd name="connsiteX3" fmla="*/ 0 w 12251821"/>
                <a:gd name="connsiteY3" fmla="*/ 968403 h 968403"/>
                <a:gd name="connsiteX4" fmla="*/ 59821 w 12251821"/>
                <a:gd name="connsiteY4" fmla="*/ 897308 h 968403"/>
                <a:gd name="connsiteX0" fmla="*/ 59821 w 12277458"/>
                <a:gd name="connsiteY0" fmla="*/ 897308 h 968403"/>
                <a:gd name="connsiteX1" fmla="*/ 12251821 w 12277458"/>
                <a:gd name="connsiteY1" fmla="*/ 0 h 968403"/>
                <a:gd name="connsiteX2" fmla="*/ 12277458 w 12277458"/>
                <a:gd name="connsiteY2" fmla="*/ 267647 h 968403"/>
                <a:gd name="connsiteX3" fmla="*/ 0 w 12277458"/>
                <a:gd name="connsiteY3" fmla="*/ 968403 h 968403"/>
                <a:gd name="connsiteX4" fmla="*/ 59821 w 12277458"/>
                <a:gd name="connsiteY4" fmla="*/ 897308 h 968403"/>
                <a:gd name="connsiteX0" fmla="*/ 59821 w 12251821"/>
                <a:gd name="connsiteY0" fmla="*/ 897308 h 968403"/>
                <a:gd name="connsiteX1" fmla="*/ 12251821 w 12251821"/>
                <a:gd name="connsiteY1" fmla="*/ 0 h 968403"/>
                <a:gd name="connsiteX2" fmla="*/ 12241599 w 12251821"/>
                <a:gd name="connsiteY2" fmla="*/ 267647 h 968403"/>
                <a:gd name="connsiteX3" fmla="*/ 0 w 12251821"/>
                <a:gd name="connsiteY3" fmla="*/ 968403 h 968403"/>
                <a:gd name="connsiteX4" fmla="*/ 59821 w 12251821"/>
                <a:gd name="connsiteY4" fmla="*/ 897308 h 968403"/>
                <a:gd name="connsiteX0" fmla="*/ 59821 w 12251821"/>
                <a:gd name="connsiteY0" fmla="*/ 897308 h 968403"/>
                <a:gd name="connsiteX1" fmla="*/ 12251821 w 12251821"/>
                <a:gd name="connsiteY1" fmla="*/ 0 h 968403"/>
                <a:gd name="connsiteX2" fmla="*/ 12247575 w 12251821"/>
                <a:gd name="connsiteY2" fmla="*/ 267647 h 968403"/>
                <a:gd name="connsiteX3" fmla="*/ 0 w 12251821"/>
                <a:gd name="connsiteY3" fmla="*/ 968403 h 968403"/>
                <a:gd name="connsiteX4" fmla="*/ 59821 w 12251821"/>
                <a:gd name="connsiteY4" fmla="*/ 897308 h 968403"/>
                <a:gd name="connsiteX0" fmla="*/ 56 w 12192056"/>
                <a:gd name="connsiteY0" fmla="*/ 897308 h 974379"/>
                <a:gd name="connsiteX1" fmla="*/ 12192056 w 12192056"/>
                <a:gd name="connsiteY1" fmla="*/ 0 h 974379"/>
                <a:gd name="connsiteX2" fmla="*/ 12187810 w 12192056"/>
                <a:gd name="connsiteY2" fmla="*/ 267647 h 974379"/>
                <a:gd name="connsiteX3" fmla="*/ 0 w 12192056"/>
                <a:gd name="connsiteY3" fmla="*/ 974379 h 974379"/>
                <a:gd name="connsiteX4" fmla="*/ 56 w 12192056"/>
                <a:gd name="connsiteY4" fmla="*/ 897308 h 97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56" h="974379">
                  <a:moveTo>
                    <a:pt x="56" y="897308"/>
                  </a:moveTo>
                  <a:lnTo>
                    <a:pt x="12192056" y="0"/>
                  </a:lnTo>
                  <a:cubicBezTo>
                    <a:pt x="12190641" y="89216"/>
                    <a:pt x="12189225" y="178431"/>
                    <a:pt x="12187810" y="267647"/>
                  </a:cubicBezTo>
                  <a:lnTo>
                    <a:pt x="0" y="974379"/>
                  </a:lnTo>
                  <a:cubicBezTo>
                    <a:pt x="19" y="948689"/>
                    <a:pt x="37" y="922998"/>
                    <a:pt x="56" y="89730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0" name="Picture 9" descr="A close up of a sign&#10;&#10;Description automatically generated">
            <a:extLst>
              <a:ext uri="{FF2B5EF4-FFF2-40B4-BE49-F238E27FC236}">
                <a16:creationId xmlns:a16="http://schemas.microsoft.com/office/drawing/2014/main" id="{8B50D888-510D-4A48-BD7C-CF50CD2059E9}"/>
              </a:ext>
            </a:extLst>
          </p:cNvPr>
          <p:cNvPicPr>
            <a:picLocks noChangeAspect="1"/>
          </p:cNvPicPr>
          <p:nvPr userDrawn="1"/>
        </p:nvPicPr>
        <p:blipFill>
          <a:blip r:embed="rId2"/>
          <a:stretch>
            <a:fillRect/>
          </a:stretch>
        </p:blipFill>
        <p:spPr>
          <a:xfrm>
            <a:off x="8504591" y="1641136"/>
            <a:ext cx="3661387" cy="1592703"/>
          </a:xfrm>
          <a:prstGeom prst="rect">
            <a:avLst/>
          </a:prstGeom>
        </p:spPr>
      </p:pic>
      <p:sp>
        <p:nvSpPr>
          <p:cNvPr id="13" name="Rectangle 12">
            <a:extLst>
              <a:ext uri="{FF2B5EF4-FFF2-40B4-BE49-F238E27FC236}">
                <a16:creationId xmlns:a16="http://schemas.microsoft.com/office/drawing/2014/main" id="{81105CA4-5B68-4452-979D-7117E247A64A}"/>
              </a:ext>
            </a:extLst>
          </p:cNvPr>
          <p:cNvSpPr/>
          <p:nvPr userDrawn="1"/>
        </p:nvSpPr>
        <p:spPr>
          <a:xfrm>
            <a:off x="1" y="6456374"/>
            <a:ext cx="12191944" cy="40162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2">
            <a:extLst>
              <a:ext uri="{FF2B5EF4-FFF2-40B4-BE49-F238E27FC236}">
                <a16:creationId xmlns:a16="http://schemas.microsoft.com/office/drawing/2014/main" id="{CAAC4607-F3F2-48A4-8A7D-4320CE4F3B35}"/>
              </a:ext>
            </a:extLst>
          </p:cNvPr>
          <p:cNvSpPr>
            <a:spLocks noChangeArrowheads="1"/>
          </p:cNvSpPr>
          <p:nvPr userDrawn="1"/>
        </p:nvSpPr>
        <p:spPr bwMode="auto">
          <a:xfrm>
            <a:off x="162370" y="58890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6" name="Rectangle 3">
            <a:extLst>
              <a:ext uri="{FF2B5EF4-FFF2-40B4-BE49-F238E27FC236}">
                <a16:creationId xmlns:a16="http://schemas.microsoft.com/office/drawing/2014/main" id="{E6B4309C-81E1-4C3F-B726-543871F4881F}"/>
              </a:ext>
            </a:extLst>
          </p:cNvPr>
          <p:cNvSpPr>
            <a:spLocks noChangeArrowheads="1"/>
          </p:cNvSpPr>
          <p:nvPr userDrawn="1"/>
        </p:nvSpPr>
        <p:spPr bwMode="auto">
          <a:xfrm>
            <a:off x="2269412" y="6534832"/>
            <a:ext cx="857869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r>
              <a:rPr lang="en-GB" sz="700" kern="1200" dirty="0">
                <a:solidFill>
                  <a:schemeClr val="tx1"/>
                </a:solidFill>
                <a:effectLst/>
                <a:latin typeface="Calibri" panose="020F0502020204030204" pitchFamily="34" charset="0"/>
                <a:ea typeface="+mn-ea"/>
                <a:cs typeface="Calibri" panose="020F0502020204030204" pitchFamily="34" charset="0"/>
              </a:rPr>
              <a:t>This event is supported by the European Commission’s H2020 Programme project “Scientix 3” (Grant agreement N. 730009) as well as the Erasmus+ Programme project “STEM School Label” (Grant Agreement N. 2017-1-BE02-KA201-034748). The event is the sole responsibility of the organizers and does not represent the opinion of the European Commission (EC) nor is the EC responsible for any use that might be made of information contained.</a:t>
            </a:r>
          </a:p>
        </p:txBody>
      </p:sp>
      <p:pic>
        <p:nvPicPr>
          <p:cNvPr id="22" name="Picture 21" descr="LogosBeneficairesErasmus+LEFT_EN">
            <a:extLst>
              <a:ext uri="{FF2B5EF4-FFF2-40B4-BE49-F238E27FC236}">
                <a16:creationId xmlns:a16="http://schemas.microsoft.com/office/drawing/2014/main" id="{7517A2D9-5A52-4C8D-94C5-3E9A00EB9D2B}"/>
              </a:ext>
            </a:extLst>
          </p:cNvPr>
          <p:cNvPicPr/>
          <p:nvPr userDrawn="1"/>
        </p:nvPicPr>
        <p:blipFill rotWithShape="1">
          <a:blip r:embed="rId3" cstate="print">
            <a:extLst>
              <a:ext uri="{28A0092B-C50C-407E-A947-70E740481C1C}">
                <a14:useLocalDpi xmlns:a14="http://schemas.microsoft.com/office/drawing/2010/main" val="0"/>
              </a:ext>
            </a:extLst>
          </a:blip>
          <a:srcRect l="23261"/>
          <a:stretch/>
        </p:blipFill>
        <p:spPr bwMode="auto">
          <a:xfrm>
            <a:off x="1015297" y="6519445"/>
            <a:ext cx="1238954" cy="338555"/>
          </a:xfrm>
          <a:prstGeom prst="rect">
            <a:avLst/>
          </a:prstGeom>
          <a:noFill/>
          <a:ln>
            <a:noFill/>
          </a:ln>
          <a:extLst>
            <a:ext uri="{53640926-AAD7-44D8-BBD7-CCE9431645EC}">
              <a14:shadowObscured xmlns:a14="http://schemas.microsoft.com/office/drawing/2010/main"/>
            </a:ext>
          </a:extLst>
        </p:spPr>
      </p:pic>
      <p:pic>
        <p:nvPicPr>
          <p:cNvPr id="27" name="Picture 26">
            <a:extLst>
              <a:ext uri="{FF2B5EF4-FFF2-40B4-BE49-F238E27FC236}">
                <a16:creationId xmlns:a16="http://schemas.microsoft.com/office/drawing/2014/main" id="{76723F17-D50D-4F41-913A-D772CFFFA8A1}"/>
              </a:ext>
            </a:extLst>
          </p:cNvPr>
          <p:cNvPicPr>
            <a:picLocks noChangeAspect="1"/>
          </p:cNvPicPr>
          <p:nvPr userDrawn="1"/>
        </p:nvPicPr>
        <p:blipFill>
          <a:blip r:embed="rId4"/>
          <a:stretch>
            <a:fillRect/>
          </a:stretch>
        </p:blipFill>
        <p:spPr>
          <a:xfrm>
            <a:off x="-110" y="6458759"/>
            <a:ext cx="933450" cy="376859"/>
          </a:xfrm>
          <a:prstGeom prst="rect">
            <a:avLst/>
          </a:prstGeom>
        </p:spPr>
      </p:pic>
      <p:pic>
        <p:nvPicPr>
          <p:cNvPr id="21" name="Picture 20">
            <a:extLst>
              <a:ext uri="{FF2B5EF4-FFF2-40B4-BE49-F238E27FC236}">
                <a16:creationId xmlns:a16="http://schemas.microsoft.com/office/drawing/2014/main" id="{2F5993F8-E741-4639-AF01-BB99178BB6B5}"/>
              </a:ext>
            </a:extLst>
          </p:cNvPr>
          <p:cNvPicPr>
            <a:picLocks noChangeAspect="1"/>
          </p:cNvPicPr>
          <p:nvPr userDrawn="1"/>
        </p:nvPicPr>
        <p:blipFill>
          <a:blip r:embed="rId5"/>
          <a:stretch>
            <a:fillRect/>
          </a:stretch>
        </p:blipFill>
        <p:spPr>
          <a:xfrm>
            <a:off x="8868191" y="3664321"/>
            <a:ext cx="2934185" cy="1594547"/>
          </a:xfrm>
          <a:prstGeom prst="rect">
            <a:avLst/>
          </a:prstGeom>
        </p:spPr>
      </p:pic>
    </p:spTree>
    <p:extLst>
      <p:ext uri="{BB962C8B-B14F-4D97-AF65-F5344CB8AC3E}">
        <p14:creationId xmlns:p14="http://schemas.microsoft.com/office/powerpoint/2010/main" val="3264348801"/>
      </p:ext>
    </p:extLst>
  </p:cSld>
  <p:clrMapOvr>
    <a:masterClrMapping/>
  </p:clrMapOvr>
  <p:hf hdr="0" ftr="0"/>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5"/>
            <a:ext cx="11029616" cy="571167"/>
          </a:xfrm>
        </p:spPr>
        <p:txBody>
          <a:bodyPr/>
          <a:lstStyle>
            <a:lvl1pPr>
              <a:defRPr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581192" y="1410056"/>
            <a:ext cx="11029615" cy="4448743"/>
          </a:xfr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a:spLocks noChangeAspect="1"/>
          </p:cNvSpPr>
          <p:nvPr userDrawn="1"/>
        </p:nvSpPr>
        <p:spPr>
          <a:xfrm>
            <a:off x="0" y="6730314"/>
            <a:ext cx="12191999" cy="1276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7" name="Group 6"/>
          <p:cNvGrpSpPr/>
          <p:nvPr userDrawn="1"/>
        </p:nvGrpSpPr>
        <p:grpSpPr>
          <a:xfrm>
            <a:off x="-56" y="0"/>
            <a:ext cx="12197373" cy="597130"/>
            <a:chOff x="-56" y="0"/>
            <a:chExt cx="12197373" cy="650934"/>
          </a:xfrm>
        </p:grpSpPr>
        <p:sp>
          <p:nvSpPr>
            <p:cNvPr id="10" name="Isosceles Triangle 9"/>
            <p:cNvSpPr/>
            <p:nvPr userDrawn="1"/>
          </p:nvSpPr>
          <p:spPr>
            <a:xfrm flipV="1">
              <a:off x="0" y="337469"/>
              <a:ext cx="12192000" cy="300265"/>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0" y="0"/>
              <a:ext cx="12192000" cy="3876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3"/>
            <p:cNvSpPr/>
            <p:nvPr userDrawn="1"/>
          </p:nvSpPr>
          <p:spPr>
            <a:xfrm>
              <a:off x="-56" y="321745"/>
              <a:ext cx="12197373" cy="329189"/>
            </a:xfrm>
            <a:custGeom>
              <a:avLst/>
              <a:gdLst>
                <a:gd name="connsiteX0" fmla="*/ 0 w 12192000"/>
                <a:gd name="connsiteY0" fmla="*/ 0 h 1096590"/>
                <a:gd name="connsiteX1" fmla="*/ 12192000 w 12192000"/>
                <a:gd name="connsiteY1" fmla="*/ 0 h 1096590"/>
                <a:gd name="connsiteX2" fmla="*/ 12192000 w 12192000"/>
                <a:gd name="connsiteY2" fmla="*/ 1096590 h 1096590"/>
                <a:gd name="connsiteX3" fmla="*/ 0 w 12192000"/>
                <a:gd name="connsiteY3" fmla="*/ 1096590 h 1096590"/>
                <a:gd name="connsiteX4" fmla="*/ 0 w 12192000"/>
                <a:gd name="connsiteY4" fmla="*/ 0 h 1096590"/>
                <a:gd name="connsiteX0" fmla="*/ 0 w 12192000"/>
                <a:gd name="connsiteY0" fmla="*/ 897308 h 1993898"/>
                <a:gd name="connsiteX1" fmla="*/ 12192000 w 12192000"/>
                <a:gd name="connsiteY1" fmla="*/ 0 h 1993898"/>
                <a:gd name="connsiteX2" fmla="*/ 12192000 w 12192000"/>
                <a:gd name="connsiteY2" fmla="*/ 1993898 h 1993898"/>
                <a:gd name="connsiteX3" fmla="*/ 0 w 12192000"/>
                <a:gd name="connsiteY3" fmla="*/ 1993898 h 1993898"/>
                <a:gd name="connsiteX4" fmla="*/ 0 w 12192000"/>
                <a:gd name="connsiteY4" fmla="*/ 897308 h 1993898"/>
                <a:gd name="connsiteX0" fmla="*/ 0 w 12192000"/>
                <a:gd name="connsiteY0" fmla="*/ 897308 h 1993898"/>
                <a:gd name="connsiteX1" fmla="*/ 12192000 w 12192000"/>
                <a:gd name="connsiteY1" fmla="*/ 0 h 1993898"/>
                <a:gd name="connsiteX2" fmla="*/ 12174908 w 12192000"/>
                <a:gd name="connsiteY2" fmla="*/ 276193 h 1993898"/>
                <a:gd name="connsiteX3" fmla="*/ 0 w 12192000"/>
                <a:gd name="connsiteY3" fmla="*/ 1993898 h 1993898"/>
                <a:gd name="connsiteX4" fmla="*/ 0 w 12192000"/>
                <a:gd name="connsiteY4" fmla="*/ 897308 h 1993898"/>
                <a:gd name="connsiteX0" fmla="*/ 59821 w 12251821"/>
                <a:gd name="connsiteY0" fmla="*/ 897308 h 968403"/>
                <a:gd name="connsiteX1" fmla="*/ 12251821 w 12251821"/>
                <a:gd name="connsiteY1" fmla="*/ 0 h 968403"/>
                <a:gd name="connsiteX2" fmla="*/ 12234729 w 12251821"/>
                <a:gd name="connsiteY2" fmla="*/ 276193 h 968403"/>
                <a:gd name="connsiteX3" fmla="*/ 0 w 12251821"/>
                <a:gd name="connsiteY3" fmla="*/ 968403 h 968403"/>
                <a:gd name="connsiteX4" fmla="*/ 59821 w 12251821"/>
                <a:gd name="connsiteY4" fmla="*/ 897308 h 968403"/>
                <a:gd name="connsiteX0" fmla="*/ 59821 w 12277458"/>
                <a:gd name="connsiteY0" fmla="*/ 897308 h 968403"/>
                <a:gd name="connsiteX1" fmla="*/ 12251821 w 12277458"/>
                <a:gd name="connsiteY1" fmla="*/ 0 h 968403"/>
                <a:gd name="connsiteX2" fmla="*/ 12277458 w 12277458"/>
                <a:gd name="connsiteY2" fmla="*/ 267647 h 968403"/>
                <a:gd name="connsiteX3" fmla="*/ 0 w 12277458"/>
                <a:gd name="connsiteY3" fmla="*/ 968403 h 968403"/>
                <a:gd name="connsiteX4" fmla="*/ 59821 w 12277458"/>
                <a:gd name="connsiteY4" fmla="*/ 897308 h 968403"/>
                <a:gd name="connsiteX0" fmla="*/ 59821 w 12251821"/>
                <a:gd name="connsiteY0" fmla="*/ 897308 h 968403"/>
                <a:gd name="connsiteX1" fmla="*/ 12251821 w 12251821"/>
                <a:gd name="connsiteY1" fmla="*/ 0 h 968403"/>
                <a:gd name="connsiteX2" fmla="*/ 12241599 w 12251821"/>
                <a:gd name="connsiteY2" fmla="*/ 267647 h 968403"/>
                <a:gd name="connsiteX3" fmla="*/ 0 w 12251821"/>
                <a:gd name="connsiteY3" fmla="*/ 968403 h 968403"/>
                <a:gd name="connsiteX4" fmla="*/ 59821 w 12251821"/>
                <a:gd name="connsiteY4" fmla="*/ 897308 h 968403"/>
                <a:gd name="connsiteX0" fmla="*/ 59821 w 12251821"/>
                <a:gd name="connsiteY0" fmla="*/ 897308 h 968403"/>
                <a:gd name="connsiteX1" fmla="*/ 12251821 w 12251821"/>
                <a:gd name="connsiteY1" fmla="*/ 0 h 968403"/>
                <a:gd name="connsiteX2" fmla="*/ 12247575 w 12251821"/>
                <a:gd name="connsiteY2" fmla="*/ 267647 h 968403"/>
                <a:gd name="connsiteX3" fmla="*/ 0 w 12251821"/>
                <a:gd name="connsiteY3" fmla="*/ 968403 h 968403"/>
                <a:gd name="connsiteX4" fmla="*/ 59821 w 12251821"/>
                <a:gd name="connsiteY4" fmla="*/ 897308 h 968403"/>
                <a:gd name="connsiteX0" fmla="*/ 56 w 12192056"/>
                <a:gd name="connsiteY0" fmla="*/ 897308 h 974379"/>
                <a:gd name="connsiteX1" fmla="*/ 12192056 w 12192056"/>
                <a:gd name="connsiteY1" fmla="*/ 0 h 974379"/>
                <a:gd name="connsiteX2" fmla="*/ 12187810 w 12192056"/>
                <a:gd name="connsiteY2" fmla="*/ 267647 h 974379"/>
                <a:gd name="connsiteX3" fmla="*/ 0 w 12192056"/>
                <a:gd name="connsiteY3" fmla="*/ 974379 h 974379"/>
                <a:gd name="connsiteX4" fmla="*/ 56 w 12192056"/>
                <a:gd name="connsiteY4" fmla="*/ 897308 h 974379"/>
                <a:gd name="connsiteX0" fmla="*/ 56 w 12204731"/>
                <a:gd name="connsiteY0" fmla="*/ 897308 h 974379"/>
                <a:gd name="connsiteX1" fmla="*/ 12192056 w 12204731"/>
                <a:gd name="connsiteY1" fmla="*/ 0 h 974379"/>
                <a:gd name="connsiteX2" fmla="*/ 12204640 w 12204731"/>
                <a:gd name="connsiteY2" fmla="*/ 267646 h 974379"/>
                <a:gd name="connsiteX3" fmla="*/ 0 w 12204731"/>
                <a:gd name="connsiteY3" fmla="*/ 974379 h 974379"/>
                <a:gd name="connsiteX4" fmla="*/ 56 w 12204731"/>
                <a:gd name="connsiteY4" fmla="*/ 897308 h 974379"/>
                <a:gd name="connsiteX0" fmla="*/ 56 w 12204776"/>
                <a:gd name="connsiteY0" fmla="*/ 897308 h 974379"/>
                <a:gd name="connsiteX1" fmla="*/ 12197373 w 12204776"/>
                <a:gd name="connsiteY1" fmla="*/ 0 h 974379"/>
                <a:gd name="connsiteX2" fmla="*/ 12204640 w 12204776"/>
                <a:gd name="connsiteY2" fmla="*/ 267646 h 974379"/>
                <a:gd name="connsiteX3" fmla="*/ 0 w 12204776"/>
                <a:gd name="connsiteY3" fmla="*/ 974379 h 974379"/>
                <a:gd name="connsiteX4" fmla="*/ 56 w 12204776"/>
                <a:gd name="connsiteY4" fmla="*/ 897308 h 974379"/>
                <a:gd name="connsiteX0" fmla="*/ 56 w 12197373"/>
                <a:gd name="connsiteY0" fmla="*/ 897308 h 974379"/>
                <a:gd name="connsiteX1" fmla="*/ 12197373 w 12197373"/>
                <a:gd name="connsiteY1" fmla="*/ 0 h 974379"/>
                <a:gd name="connsiteX2" fmla="*/ 12194008 w 12197373"/>
                <a:gd name="connsiteY2" fmla="*/ 284800 h 974379"/>
                <a:gd name="connsiteX3" fmla="*/ 0 w 12197373"/>
                <a:gd name="connsiteY3" fmla="*/ 974379 h 974379"/>
                <a:gd name="connsiteX4" fmla="*/ 56 w 12197373"/>
                <a:gd name="connsiteY4" fmla="*/ 897308 h 97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7373" h="974379">
                  <a:moveTo>
                    <a:pt x="56" y="897308"/>
                  </a:moveTo>
                  <a:lnTo>
                    <a:pt x="12197373" y="0"/>
                  </a:lnTo>
                  <a:cubicBezTo>
                    <a:pt x="12195958" y="89216"/>
                    <a:pt x="12195423" y="195584"/>
                    <a:pt x="12194008" y="284800"/>
                  </a:cubicBezTo>
                  <a:lnTo>
                    <a:pt x="0" y="974379"/>
                  </a:lnTo>
                  <a:cubicBezTo>
                    <a:pt x="19" y="948689"/>
                    <a:pt x="37" y="922998"/>
                    <a:pt x="56" y="89730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33858262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4" name="Group 3"/>
          <p:cNvGrpSpPr/>
          <p:nvPr userDrawn="1"/>
        </p:nvGrpSpPr>
        <p:grpSpPr>
          <a:xfrm>
            <a:off x="-56" y="-1"/>
            <a:ext cx="12192056" cy="5919535"/>
            <a:chOff x="-56" y="-1056079"/>
            <a:chExt cx="12192056" cy="3111325"/>
          </a:xfrm>
        </p:grpSpPr>
        <p:sp>
          <p:nvSpPr>
            <p:cNvPr id="10" name="Isosceles Triangle 9"/>
            <p:cNvSpPr/>
            <p:nvPr userDrawn="1"/>
          </p:nvSpPr>
          <p:spPr>
            <a:xfrm flipV="1">
              <a:off x="0" y="1096592"/>
              <a:ext cx="12192000" cy="888765"/>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userDrawn="1"/>
          </p:nvSpPr>
          <p:spPr>
            <a:xfrm>
              <a:off x="0" y="-1056079"/>
              <a:ext cx="12192000" cy="220355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userDrawn="1"/>
          </p:nvSpPr>
          <p:spPr>
            <a:xfrm>
              <a:off x="-56" y="1080867"/>
              <a:ext cx="12192056" cy="974379"/>
            </a:xfrm>
            <a:custGeom>
              <a:avLst/>
              <a:gdLst>
                <a:gd name="connsiteX0" fmla="*/ 0 w 12192000"/>
                <a:gd name="connsiteY0" fmla="*/ 0 h 1096590"/>
                <a:gd name="connsiteX1" fmla="*/ 12192000 w 12192000"/>
                <a:gd name="connsiteY1" fmla="*/ 0 h 1096590"/>
                <a:gd name="connsiteX2" fmla="*/ 12192000 w 12192000"/>
                <a:gd name="connsiteY2" fmla="*/ 1096590 h 1096590"/>
                <a:gd name="connsiteX3" fmla="*/ 0 w 12192000"/>
                <a:gd name="connsiteY3" fmla="*/ 1096590 h 1096590"/>
                <a:gd name="connsiteX4" fmla="*/ 0 w 12192000"/>
                <a:gd name="connsiteY4" fmla="*/ 0 h 1096590"/>
                <a:gd name="connsiteX0" fmla="*/ 0 w 12192000"/>
                <a:gd name="connsiteY0" fmla="*/ 897308 h 1993898"/>
                <a:gd name="connsiteX1" fmla="*/ 12192000 w 12192000"/>
                <a:gd name="connsiteY1" fmla="*/ 0 h 1993898"/>
                <a:gd name="connsiteX2" fmla="*/ 12192000 w 12192000"/>
                <a:gd name="connsiteY2" fmla="*/ 1993898 h 1993898"/>
                <a:gd name="connsiteX3" fmla="*/ 0 w 12192000"/>
                <a:gd name="connsiteY3" fmla="*/ 1993898 h 1993898"/>
                <a:gd name="connsiteX4" fmla="*/ 0 w 12192000"/>
                <a:gd name="connsiteY4" fmla="*/ 897308 h 1993898"/>
                <a:gd name="connsiteX0" fmla="*/ 0 w 12192000"/>
                <a:gd name="connsiteY0" fmla="*/ 897308 h 1993898"/>
                <a:gd name="connsiteX1" fmla="*/ 12192000 w 12192000"/>
                <a:gd name="connsiteY1" fmla="*/ 0 h 1993898"/>
                <a:gd name="connsiteX2" fmla="*/ 12174908 w 12192000"/>
                <a:gd name="connsiteY2" fmla="*/ 276193 h 1993898"/>
                <a:gd name="connsiteX3" fmla="*/ 0 w 12192000"/>
                <a:gd name="connsiteY3" fmla="*/ 1993898 h 1993898"/>
                <a:gd name="connsiteX4" fmla="*/ 0 w 12192000"/>
                <a:gd name="connsiteY4" fmla="*/ 897308 h 1993898"/>
                <a:gd name="connsiteX0" fmla="*/ 59821 w 12251821"/>
                <a:gd name="connsiteY0" fmla="*/ 897308 h 968403"/>
                <a:gd name="connsiteX1" fmla="*/ 12251821 w 12251821"/>
                <a:gd name="connsiteY1" fmla="*/ 0 h 968403"/>
                <a:gd name="connsiteX2" fmla="*/ 12234729 w 12251821"/>
                <a:gd name="connsiteY2" fmla="*/ 276193 h 968403"/>
                <a:gd name="connsiteX3" fmla="*/ 0 w 12251821"/>
                <a:gd name="connsiteY3" fmla="*/ 968403 h 968403"/>
                <a:gd name="connsiteX4" fmla="*/ 59821 w 12251821"/>
                <a:gd name="connsiteY4" fmla="*/ 897308 h 968403"/>
                <a:gd name="connsiteX0" fmla="*/ 59821 w 12277458"/>
                <a:gd name="connsiteY0" fmla="*/ 897308 h 968403"/>
                <a:gd name="connsiteX1" fmla="*/ 12251821 w 12277458"/>
                <a:gd name="connsiteY1" fmla="*/ 0 h 968403"/>
                <a:gd name="connsiteX2" fmla="*/ 12277458 w 12277458"/>
                <a:gd name="connsiteY2" fmla="*/ 267647 h 968403"/>
                <a:gd name="connsiteX3" fmla="*/ 0 w 12277458"/>
                <a:gd name="connsiteY3" fmla="*/ 968403 h 968403"/>
                <a:gd name="connsiteX4" fmla="*/ 59821 w 12277458"/>
                <a:gd name="connsiteY4" fmla="*/ 897308 h 968403"/>
                <a:gd name="connsiteX0" fmla="*/ 59821 w 12251821"/>
                <a:gd name="connsiteY0" fmla="*/ 897308 h 968403"/>
                <a:gd name="connsiteX1" fmla="*/ 12251821 w 12251821"/>
                <a:gd name="connsiteY1" fmla="*/ 0 h 968403"/>
                <a:gd name="connsiteX2" fmla="*/ 12241599 w 12251821"/>
                <a:gd name="connsiteY2" fmla="*/ 267647 h 968403"/>
                <a:gd name="connsiteX3" fmla="*/ 0 w 12251821"/>
                <a:gd name="connsiteY3" fmla="*/ 968403 h 968403"/>
                <a:gd name="connsiteX4" fmla="*/ 59821 w 12251821"/>
                <a:gd name="connsiteY4" fmla="*/ 897308 h 968403"/>
                <a:gd name="connsiteX0" fmla="*/ 59821 w 12251821"/>
                <a:gd name="connsiteY0" fmla="*/ 897308 h 968403"/>
                <a:gd name="connsiteX1" fmla="*/ 12251821 w 12251821"/>
                <a:gd name="connsiteY1" fmla="*/ 0 h 968403"/>
                <a:gd name="connsiteX2" fmla="*/ 12247575 w 12251821"/>
                <a:gd name="connsiteY2" fmla="*/ 267647 h 968403"/>
                <a:gd name="connsiteX3" fmla="*/ 0 w 12251821"/>
                <a:gd name="connsiteY3" fmla="*/ 968403 h 968403"/>
                <a:gd name="connsiteX4" fmla="*/ 59821 w 12251821"/>
                <a:gd name="connsiteY4" fmla="*/ 897308 h 968403"/>
                <a:gd name="connsiteX0" fmla="*/ 56 w 12192056"/>
                <a:gd name="connsiteY0" fmla="*/ 897308 h 974379"/>
                <a:gd name="connsiteX1" fmla="*/ 12192056 w 12192056"/>
                <a:gd name="connsiteY1" fmla="*/ 0 h 974379"/>
                <a:gd name="connsiteX2" fmla="*/ 12187810 w 12192056"/>
                <a:gd name="connsiteY2" fmla="*/ 267647 h 974379"/>
                <a:gd name="connsiteX3" fmla="*/ 0 w 12192056"/>
                <a:gd name="connsiteY3" fmla="*/ 974379 h 974379"/>
                <a:gd name="connsiteX4" fmla="*/ 56 w 12192056"/>
                <a:gd name="connsiteY4" fmla="*/ 897308 h 97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56" h="974379">
                  <a:moveTo>
                    <a:pt x="56" y="897308"/>
                  </a:moveTo>
                  <a:lnTo>
                    <a:pt x="12192056" y="0"/>
                  </a:lnTo>
                  <a:cubicBezTo>
                    <a:pt x="12190641" y="89216"/>
                    <a:pt x="12189225" y="178431"/>
                    <a:pt x="12187810" y="267647"/>
                  </a:cubicBezTo>
                  <a:lnTo>
                    <a:pt x="0" y="974379"/>
                  </a:lnTo>
                  <a:cubicBezTo>
                    <a:pt x="19" y="948689"/>
                    <a:pt x="37" y="922998"/>
                    <a:pt x="56" y="89730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p:cNvSpPr>
            <a:spLocks noGrp="1"/>
          </p:cNvSpPr>
          <p:nvPr>
            <p:ph type="title"/>
          </p:nvPr>
        </p:nvSpPr>
        <p:spPr>
          <a:xfrm>
            <a:off x="581193" y="1712385"/>
            <a:ext cx="11029615" cy="1497507"/>
          </a:xfrm>
          <a:ln>
            <a:noFill/>
          </a:ln>
        </p:spPr>
        <p:txBody>
          <a:bodyPr anchor="ctr">
            <a:normAutofit/>
          </a:bodyPr>
          <a:lstStyle>
            <a:lvl1pPr algn="ctr">
              <a:defRPr sz="3600" b="1" cap="all">
                <a:solidFill>
                  <a:srgbClr val="FFFF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3377930"/>
            <a:ext cx="11029615" cy="600556"/>
          </a:xfrm>
        </p:spPr>
        <p:txBody>
          <a:bodyPr anchor="t">
            <a:normAutofit/>
          </a:bodyPr>
          <a:lstStyle>
            <a:lvl1pPr marL="0" indent="0" algn="ctr">
              <a:buNone/>
              <a:defRPr sz="1800" cap="all">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11" name="Picture 10" descr="A close up of a sign&#10;&#10;Description automatically generated">
            <a:extLst>
              <a:ext uri="{FF2B5EF4-FFF2-40B4-BE49-F238E27FC236}">
                <a16:creationId xmlns:a16="http://schemas.microsoft.com/office/drawing/2014/main" id="{67CDA925-FEA0-412F-BD85-6D6BE8532DB2}"/>
              </a:ext>
            </a:extLst>
          </p:cNvPr>
          <p:cNvPicPr>
            <a:picLocks noChangeAspect="1"/>
          </p:cNvPicPr>
          <p:nvPr userDrawn="1"/>
        </p:nvPicPr>
        <p:blipFill>
          <a:blip r:embed="rId2"/>
          <a:stretch>
            <a:fillRect/>
          </a:stretch>
        </p:blipFill>
        <p:spPr>
          <a:xfrm>
            <a:off x="9617319" y="5439398"/>
            <a:ext cx="2706120" cy="1177161"/>
          </a:xfrm>
          <a:prstGeom prst="rect">
            <a:avLst/>
          </a:prstGeom>
        </p:spPr>
      </p:pic>
      <p:pic>
        <p:nvPicPr>
          <p:cNvPr id="12" name="Picture 11">
            <a:extLst>
              <a:ext uri="{FF2B5EF4-FFF2-40B4-BE49-F238E27FC236}">
                <a16:creationId xmlns:a16="http://schemas.microsoft.com/office/drawing/2014/main" id="{DAB23653-FF3A-4D63-B495-6B0A4BCC21E8}"/>
              </a:ext>
            </a:extLst>
          </p:cNvPr>
          <p:cNvPicPr>
            <a:picLocks noChangeAspect="1"/>
          </p:cNvPicPr>
          <p:nvPr userDrawn="1"/>
        </p:nvPicPr>
        <p:blipFill>
          <a:blip r:embed="rId3"/>
          <a:stretch>
            <a:fillRect/>
          </a:stretch>
        </p:blipFill>
        <p:spPr>
          <a:xfrm>
            <a:off x="7664335" y="5437780"/>
            <a:ext cx="2169115" cy="1178779"/>
          </a:xfrm>
          <a:prstGeom prst="rect">
            <a:avLst/>
          </a:prstGeom>
        </p:spPr>
      </p:pic>
    </p:spTree>
    <p:extLst>
      <p:ext uri="{BB962C8B-B14F-4D97-AF65-F5344CB8AC3E}">
        <p14:creationId xmlns:p14="http://schemas.microsoft.com/office/powerpoint/2010/main" val="2313715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9E3D-7421-4C02-ABB3-D4787DD44A4E}"/>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ACD24C6-CDC4-412B-89FB-87C33A1A5118}"/>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0A6E978-7F0E-4814-B912-6482D8DCE202}"/>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09F9DF5-CAA2-4B81-9AE5-F7B15FD5B289}"/>
              </a:ext>
            </a:extLst>
          </p:cNvPr>
          <p:cNvSpPr>
            <a:spLocks noGrp="1"/>
          </p:cNvSpPr>
          <p:nvPr>
            <p:ph type="dt" sz="half" idx="10"/>
          </p:nvPr>
        </p:nvSpPr>
        <p:spPr>
          <a:xfrm>
            <a:off x="838200" y="6356350"/>
            <a:ext cx="2743200" cy="365125"/>
          </a:xfrm>
          <a:prstGeom prst="rect">
            <a:avLst/>
          </a:prstGeom>
        </p:spPr>
        <p:txBody>
          <a:bodyPr/>
          <a:lstStyle/>
          <a:p>
            <a:fld id="{4A6393D6-7C1A-4978-8F8E-735ECEC37257}" type="datetimeFigureOut">
              <a:rPr lang="en-GB" smtClean="0"/>
              <a:t>09/12/2019</a:t>
            </a:fld>
            <a:endParaRPr lang="en-GB"/>
          </a:p>
        </p:txBody>
      </p:sp>
      <p:sp>
        <p:nvSpPr>
          <p:cNvPr id="6" name="Footer Placeholder 5">
            <a:extLst>
              <a:ext uri="{FF2B5EF4-FFF2-40B4-BE49-F238E27FC236}">
                <a16:creationId xmlns:a16="http://schemas.microsoft.com/office/drawing/2014/main" id="{69A367CC-B268-41B7-82F2-B1D405D94240}"/>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001E0A96-574E-4440-BDE5-FB5F9D82B89D}"/>
              </a:ext>
            </a:extLst>
          </p:cNvPr>
          <p:cNvSpPr>
            <a:spLocks noGrp="1"/>
          </p:cNvSpPr>
          <p:nvPr>
            <p:ph type="sldNum" sz="quarter" idx="12"/>
          </p:nvPr>
        </p:nvSpPr>
        <p:spPr>
          <a:xfrm>
            <a:off x="8610600" y="6356350"/>
            <a:ext cx="2743200" cy="365125"/>
          </a:xfrm>
          <a:prstGeom prst="rect">
            <a:avLst/>
          </a:prstGeom>
        </p:spPr>
        <p:txBody>
          <a:bodyPr/>
          <a:lstStyle/>
          <a:p>
            <a:fld id="{7F75639A-ECB5-46BE-9E86-462BE594D6D6}" type="slidenum">
              <a:rPr lang="en-GB" smtClean="0"/>
              <a:t>‹#›</a:t>
            </a:fld>
            <a:endParaRPr lang="en-GB"/>
          </a:p>
        </p:txBody>
      </p:sp>
    </p:spTree>
    <p:extLst>
      <p:ext uri="{BB962C8B-B14F-4D97-AF65-F5344CB8AC3E}">
        <p14:creationId xmlns:p14="http://schemas.microsoft.com/office/powerpoint/2010/main" val="338621602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a:spLocks noChangeAspect="1"/>
          </p:cNvSpPr>
          <p:nvPr userDrawn="1"/>
        </p:nvSpPr>
        <p:spPr>
          <a:xfrm>
            <a:off x="0" y="6730314"/>
            <a:ext cx="12191999" cy="1276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00756"/>
            <a:ext cx="11029616" cy="589660"/>
          </a:xfrm>
        </p:spPr>
        <p:txBody>
          <a:bodyPr/>
          <a:lstStyle>
            <a:lvl1pPr>
              <a:defRPr b="1">
                <a:solidFill>
                  <a:schemeClr val="accent1"/>
                </a:solidFill>
              </a:defRPr>
            </a:lvl1pPr>
          </a:lstStyle>
          <a:p>
            <a:r>
              <a:rPr lang="en-US" dirty="0"/>
              <a:t>Click to edit Master title style</a:t>
            </a:r>
          </a:p>
        </p:txBody>
      </p:sp>
      <p:sp>
        <p:nvSpPr>
          <p:cNvPr id="3" name="Content Placeholder 2"/>
          <p:cNvSpPr>
            <a:spLocks noGrp="1"/>
          </p:cNvSpPr>
          <p:nvPr>
            <p:ph sz="half" idx="1"/>
          </p:nvPr>
        </p:nvSpPr>
        <p:spPr>
          <a:xfrm>
            <a:off x="581193" y="1418602"/>
            <a:ext cx="5422390" cy="482045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1418602"/>
            <a:ext cx="5422392" cy="482045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1" name="Group 10"/>
          <p:cNvGrpSpPr/>
          <p:nvPr userDrawn="1"/>
        </p:nvGrpSpPr>
        <p:grpSpPr>
          <a:xfrm>
            <a:off x="-56" y="0"/>
            <a:ext cx="12197373" cy="597130"/>
            <a:chOff x="-56" y="0"/>
            <a:chExt cx="12197373" cy="650934"/>
          </a:xfrm>
        </p:grpSpPr>
        <p:sp>
          <p:nvSpPr>
            <p:cNvPr id="12" name="Isosceles Triangle 11"/>
            <p:cNvSpPr/>
            <p:nvPr userDrawn="1"/>
          </p:nvSpPr>
          <p:spPr>
            <a:xfrm flipV="1">
              <a:off x="0" y="337469"/>
              <a:ext cx="12192000" cy="300265"/>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userDrawn="1"/>
          </p:nvSpPr>
          <p:spPr>
            <a:xfrm>
              <a:off x="0" y="0"/>
              <a:ext cx="12192000" cy="3876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userDrawn="1"/>
          </p:nvSpPr>
          <p:spPr>
            <a:xfrm>
              <a:off x="-56" y="321745"/>
              <a:ext cx="12197373" cy="329189"/>
            </a:xfrm>
            <a:custGeom>
              <a:avLst/>
              <a:gdLst>
                <a:gd name="connsiteX0" fmla="*/ 0 w 12192000"/>
                <a:gd name="connsiteY0" fmla="*/ 0 h 1096590"/>
                <a:gd name="connsiteX1" fmla="*/ 12192000 w 12192000"/>
                <a:gd name="connsiteY1" fmla="*/ 0 h 1096590"/>
                <a:gd name="connsiteX2" fmla="*/ 12192000 w 12192000"/>
                <a:gd name="connsiteY2" fmla="*/ 1096590 h 1096590"/>
                <a:gd name="connsiteX3" fmla="*/ 0 w 12192000"/>
                <a:gd name="connsiteY3" fmla="*/ 1096590 h 1096590"/>
                <a:gd name="connsiteX4" fmla="*/ 0 w 12192000"/>
                <a:gd name="connsiteY4" fmla="*/ 0 h 1096590"/>
                <a:gd name="connsiteX0" fmla="*/ 0 w 12192000"/>
                <a:gd name="connsiteY0" fmla="*/ 897308 h 1993898"/>
                <a:gd name="connsiteX1" fmla="*/ 12192000 w 12192000"/>
                <a:gd name="connsiteY1" fmla="*/ 0 h 1993898"/>
                <a:gd name="connsiteX2" fmla="*/ 12192000 w 12192000"/>
                <a:gd name="connsiteY2" fmla="*/ 1993898 h 1993898"/>
                <a:gd name="connsiteX3" fmla="*/ 0 w 12192000"/>
                <a:gd name="connsiteY3" fmla="*/ 1993898 h 1993898"/>
                <a:gd name="connsiteX4" fmla="*/ 0 w 12192000"/>
                <a:gd name="connsiteY4" fmla="*/ 897308 h 1993898"/>
                <a:gd name="connsiteX0" fmla="*/ 0 w 12192000"/>
                <a:gd name="connsiteY0" fmla="*/ 897308 h 1993898"/>
                <a:gd name="connsiteX1" fmla="*/ 12192000 w 12192000"/>
                <a:gd name="connsiteY1" fmla="*/ 0 h 1993898"/>
                <a:gd name="connsiteX2" fmla="*/ 12174908 w 12192000"/>
                <a:gd name="connsiteY2" fmla="*/ 276193 h 1993898"/>
                <a:gd name="connsiteX3" fmla="*/ 0 w 12192000"/>
                <a:gd name="connsiteY3" fmla="*/ 1993898 h 1993898"/>
                <a:gd name="connsiteX4" fmla="*/ 0 w 12192000"/>
                <a:gd name="connsiteY4" fmla="*/ 897308 h 1993898"/>
                <a:gd name="connsiteX0" fmla="*/ 59821 w 12251821"/>
                <a:gd name="connsiteY0" fmla="*/ 897308 h 968403"/>
                <a:gd name="connsiteX1" fmla="*/ 12251821 w 12251821"/>
                <a:gd name="connsiteY1" fmla="*/ 0 h 968403"/>
                <a:gd name="connsiteX2" fmla="*/ 12234729 w 12251821"/>
                <a:gd name="connsiteY2" fmla="*/ 276193 h 968403"/>
                <a:gd name="connsiteX3" fmla="*/ 0 w 12251821"/>
                <a:gd name="connsiteY3" fmla="*/ 968403 h 968403"/>
                <a:gd name="connsiteX4" fmla="*/ 59821 w 12251821"/>
                <a:gd name="connsiteY4" fmla="*/ 897308 h 968403"/>
                <a:gd name="connsiteX0" fmla="*/ 59821 w 12277458"/>
                <a:gd name="connsiteY0" fmla="*/ 897308 h 968403"/>
                <a:gd name="connsiteX1" fmla="*/ 12251821 w 12277458"/>
                <a:gd name="connsiteY1" fmla="*/ 0 h 968403"/>
                <a:gd name="connsiteX2" fmla="*/ 12277458 w 12277458"/>
                <a:gd name="connsiteY2" fmla="*/ 267647 h 968403"/>
                <a:gd name="connsiteX3" fmla="*/ 0 w 12277458"/>
                <a:gd name="connsiteY3" fmla="*/ 968403 h 968403"/>
                <a:gd name="connsiteX4" fmla="*/ 59821 w 12277458"/>
                <a:gd name="connsiteY4" fmla="*/ 897308 h 968403"/>
                <a:gd name="connsiteX0" fmla="*/ 59821 w 12251821"/>
                <a:gd name="connsiteY0" fmla="*/ 897308 h 968403"/>
                <a:gd name="connsiteX1" fmla="*/ 12251821 w 12251821"/>
                <a:gd name="connsiteY1" fmla="*/ 0 h 968403"/>
                <a:gd name="connsiteX2" fmla="*/ 12241599 w 12251821"/>
                <a:gd name="connsiteY2" fmla="*/ 267647 h 968403"/>
                <a:gd name="connsiteX3" fmla="*/ 0 w 12251821"/>
                <a:gd name="connsiteY3" fmla="*/ 968403 h 968403"/>
                <a:gd name="connsiteX4" fmla="*/ 59821 w 12251821"/>
                <a:gd name="connsiteY4" fmla="*/ 897308 h 968403"/>
                <a:gd name="connsiteX0" fmla="*/ 59821 w 12251821"/>
                <a:gd name="connsiteY0" fmla="*/ 897308 h 968403"/>
                <a:gd name="connsiteX1" fmla="*/ 12251821 w 12251821"/>
                <a:gd name="connsiteY1" fmla="*/ 0 h 968403"/>
                <a:gd name="connsiteX2" fmla="*/ 12247575 w 12251821"/>
                <a:gd name="connsiteY2" fmla="*/ 267647 h 968403"/>
                <a:gd name="connsiteX3" fmla="*/ 0 w 12251821"/>
                <a:gd name="connsiteY3" fmla="*/ 968403 h 968403"/>
                <a:gd name="connsiteX4" fmla="*/ 59821 w 12251821"/>
                <a:gd name="connsiteY4" fmla="*/ 897308 h 968403"/>
                <a:gd name="connsiteX0" fmla="*/ 56 w 12192056"/>
                <a:gd name="connsiteY0" fmla="*/ 897308 h 974379"/>
                <a:gd name="connsiteX1" fmla="*/ 12192056 w 12192056"/>
                <a:gd name="connsiteY1" fmla="*/ 0 h 974379"/>
                <a:gd name="connsiteX2" fmla="*/ 12187810 w 12192056"/>
                <a:gd name="connsiteY2" fmla="*/ 267647 h 974379"/>
                <a:gd name="connsiteX3" fmla="*/ 0 w 12192056"/>
                <a:gd name="connsiteY3" fmla="*/ 974379 h 974379"/>
                <a:gd name="connsiteX4" fmla="*/ 56 w 12192056"/>
                <a:gd name="connsiteY4" fmla="*/ 897308 h 974379"/>
                <a:gd name="connsiteX0" fmla="*/ 56 w 12204731"/>
                <a:gd name="connsiteY0" fmla="*/ 897308 h 974379"/>
                <a:gd name="connsiteX1" fmla="*/ 12192056 w 12204731"/>
                <a:gd name="connsiteY1" fmla="*/ 0 h 974379"/>
                <a:gd name="connsiteX2" fmla="*/ 12204640 w 12204731"/>
                <a:gd name="connsiteY2" fmla="*/ 267646 h 974379"/>
                <a:gd name="connsiteX3" fmla="*/ 0 w 12204731"/>
                <a:gd name="connsiteY3" fmla="*/ 974379 h 974379"/>
                <a:gd name="connsiteX4" fmla="*/ 56 w 12204731"/>
                <a:gd name="connsiteY4" fmla="*/ 897308 h 974379"/>
                <a:gd name="connsiteX0" fmla="*/ 56 w 12204776"/>
                <a:gd name="connsiteY0" fmla="*/ 897308 h 974379"/>
                <a:gd name="connsiteX1" fmla="*/ 12197373 w 12204776"/>
                <a:gd name="connsiteY1" fmla="*/ 0 h 974379"/>
                <a:gd name="connsiteX2" fmla="*/ 12204640 w 12204776"/>
                <a:gd name="connsiteY2" fmla="*/ 267646 h 974379"/>
                <a:gd name="connsiteX3" fmla="*/ 0 w 12204776"/>
                <a:gd name="connsiteY3" fmla="*/ 974379 h 974379"/>
                <a:gd name="connsiteX4" fmla="*/ 56 w 12204776"/>
                <a:gd name="connsiteY4" fmla="*/ 897308 h 974379"/>
                <a:gd name="connsiteX0" fmla="*/ 56 w 12197373"/>
                <a:gd name="connsiteY0" fmla="*/ 897308 h 974379"/>
                <a:gd name="connsiteX1" fmla="*/ 12197373 w 12197373"/>
                <a:gd name="connsiteY1" fmla="*/ 0 h 974379"/>
                <a:gd name="connsiteX2" fmla="*/ 12194008 w 12197373"/>
                <a:gd name="connsiteY2" fmla="*/ 284800 h 974379"/>
                <a:gd name="connsiteX3" fmla="*/ 0 w 12197373"/>
                <a:gd name="connsiteY3" fmla="*/ 974379 h 974379"/>
                <a:gd name="connsiteX4" fmla="*/ 56 w 12197373"/>
                <a:gd name="connsiteY4" fmla="*/ 897308 h 97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7373" h="974379">
                  <a:moveTo>
                    <a:pt x="56" y="897308"/>
                  </a:moveTo>
                  <a:lnTo>
                    <a:pt x="12197373" y="0"/>
                  </a:lnTo>
                  <a:cubicBezTo>
                    <a:pt x="12195958" y="89216"/>
                    <a:pt x="12195423" y="195584"/>
                    <a:pt x="12194008" y="284800"/>
                  </a:cubicBezTo>
                  <a:lnTo>
                    <a:pt x="0" y="974379"/>
                  </a:lnTo>
                  <a:cubicBezTo>
                    <a:pt x="19" y="948689"/>
                    <a:pt x="37" y="922998"/>
                    <a:pt x="56" y="89730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6287507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9" name="Rectangle 18"/>
          <p:cNvSpPr>
            <a:spLocks noChangeAspect="1"/>
          </p:cNvSpPr>
          <p:nvPr userDrawn="1"/>
        </p:nvSpPr>
        <p:spPr>
          <a:xfrm>
            <a:off x="0" y="6730314"/>
            <a:ext cx="12191999" cy="1276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09302"/>
            <a:ext cx="11029616" cy="581114"/>
          </a:xfrm>
        </p:spPr>
        <p:txBody>
          <a:bodyPr/>
          <a:lstStyle>
            <a:lvl1pPr>
              <a:defRPr b="1">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87219" y="1422944"/>
            <a:ext cx="5087075" cy="536005"/>
          </a:xfrm>
        </p:spPr>
        <p:txBody>
          <a:bodyPr anchor="b">
            <a:noAutofit/>
          </a:bodyPr>
          <a:lstStyle>
            <a:lvl1pPr marL="0" indent="0">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056578"/>
            <a:ext cx="5393100" cy="4098156"/>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1422944"/>
            <a:ext cx="5087073" cy="553373"/>
          </a:xfrm>
        </p:spPr>
        <p:txBody>
          <a:bodyPr anchor="b">
            <a:noAutofit/>
          </a:bodyPr>
          <a:lstStyle>
            <a:lvl1pPr marL="0" indent="0">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056578"/>
            <a:ext cx="5393100" cy="4098156"/>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3" name="Group 12"/>
          <p:cNvGrpSpPr/>
          <p:nvPr userDrawn="1"/>
        </p:nvGrpSpPr>
        <p:grpSpPr>
          <a:xfrm>
            <a:off x="-56" y="0"/>
            <a:ext cx="12197373" cy="597130"/>
            <a:chOff x="-56" y="0"/>
            <a:chExt cx="12197373" cy="650934"/>
          </a:xfrm>
        </p:grpSpPr>
        <p:sp>
          <p:nvSpPr>
            <p:cNvPr id="14" name="Isosceles Triangle 13"/>
            <p:cNvSpPr/>
            <p:nvPr userDrawn="1"/>
          </p:nvSpPr>
          <p:spPr>
            <a:xfrm flipV="1">
              <a:off x="0" y="337469"/>
              <a:ext cx="12192000" cy="300265"/>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userDrawn="1"/>
          </p:nvSpPr>
          <p:spPr>
            <a:xfrm>
              <a:off x="0" y="0"/>
              <a:ext cx="12192000" cy="3876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3"/>
            <p:cNvSpPr/>
            <p:nvPr userDrawn="1"/>
          </p:nvSpPr>
          <p:spPr>
            <a:xfrm>
              <a:off x="-56" y="321745"/>
              <a:ext cx="12197373" cy="329189"/>
            </a:xfrm>
            <a:custGeom>
              <a:avLst/>
              <a:gdLst>
                <a:gd name="connsiteX0" fmla="*/ 0 w 12192000"/>
                <a:gd name="connsiteY0" fmla="*/ 0 h 1096590"/>
                <a:gd name="connsiteX1" fmla="*/ 12192000 w 12192000"/>
                <a:gd name="connsiteY1" fmla="*/ 0 h 1096590"/>
                <a:gd name="connsiteX2" fmla="*/ 12192000 w 12192000"/>
                <a:gd name="connsiteY2" fmla="*/ 1096590 h 1096590"/>
                <a:gd name="connsiteX3" fmla="*/ 0 w 12192000"/>
                <a:gd name="connsiteY3" fmla="*/ 1096590 h 1096590"/>
                <a:gd name="connsiteX4" fmla="*/ 0 w 12192000"/>
                <a:gd name="connsiteY4" fmla="*/ 0 h 1096590"/>
                <a:gd name="connsiteX0" fmla="*/ 0 w 12192000"/>
                <a:gd name="connsiteY0" fmla="*/ 897308 h 1993898"/>
                <a:gd name="connsiteX1" fmla="*/ 12192000 w 12192000"/>
                <a:gd name="connsiteY1" fmla="*/ 0 h 1993898"/>
                <a:gd name="connsiteX2" fmla="*/ 12192000 w 12192000"/>
                <a:gd name="connsiteY2" fmla="*/ 1993898 h 1993898"/>
                <a:gd name="connsiteX3" fmla="*/ 0 w 12192000"/>
                <a:gd name="connsiteY3" fmla="*/ 1993898 h 1993898"/>
                <a:gd name="connsiteX4" fmla="*/ 0 w 12192000"/>
                <a:gd name="connsiteY4" fmla="*/ 897308 h 1993898"/>
                <a:gd name="connsiteX0" fmla="*/ 0 w 12192000"/>
                <a:gd name="connsiteY0" fmla="*/ 897308 h 1993898"/>
                <a:gd name="connsiteX1" fmla="*/ 12192000 w 12192000"/>
                <a:gd name="connsiteY1" fmla="*/ 0 h 1993898"/>
                <a:gd name="connsiteX2" fmla="*/ 12174908 w 12192000"/>
                <a:gd name="connsiteY2" fmla="*/ 276193 h 1993898"/>
                <a:gd name="connsiteX3" fmla="*/ 0 w 12192000"/>
                <a:gd name="connsiteY3" fmla="*/ 1993898 h 1993898"/>
                <a:gd name="connsiteX4" fmla="*/ 0 w 12192000"/>
                <a:gd name="connsiteY4" fmla="*/ 897308 h 1993898"/>
                <a:gd name="connsiteX0" fmla="*/ 59821 w 12251821"/>
                <a:gd name="connsiteY0" fmla="*/ 897308 h 968403"/>
                <a:gd name="connsiteX1" fmla="*/ 12251821 w 12251821"/>
                <a:gd name="connsiteY1" fmla="*/ 0 h 968403"/>
                <a:gd name="connsiteX2" fmla="*/ 12234729 w 12251821"/>
                <a:gd name="connsiteY2" fmla="*/ 276193 h 968403"/>
                <a:gd name="connsiteX3" fmla="*/ 0 w 12251821"/>
                <a:gd name="connsiteY3" fmla="*/ 968403 h 968403"/>
                <a:gd name="connsiteX4" fmla="*/ 59821 w 12251821"/>
                <a:gd name="connsiteY4" fmla="*/ 897308 h 968403"/>
                <a:gd name="connsiteX0" fmla="*/ 59821 w 12277458"/>
                <a:gd name="connsiteY0" fmla="*/ 897308 h 968403"/>
                <a:gd name="connsiteX1" fmla="*/ 12251821 w 12277458"/>
                <a:gd name="connsiteY1" fmla="*/ 0 h 968403"/>
                <a:gd name="connsiteX2" fmla="*/ 12277458 w 12277458"/>
                <a:gd name="connsiteY2" fmla="*/ 267647 h 968403"/>
                <a:gd name="connsiteX3" fmla="*/ 0 w 12277458"/>
                <a:gd name="connsiteY3" fmla="*/ 968403 h 968403"/>
                <a:gd name="connsiteX4" fmla="*/ 59821 w 12277458"/>
                <a:gd name="connsiteY4" fmla="*/ 897308 h 968403"/>
                <a:gd name="connsiteX0" fmla="*/ 59821 w 12251821"/>
                <a:gd name="connsiteY0" fmla="*/ 897308 h 968403"/>
                <a:gd name="connsiteX1" fmla="*/ 12251821 w 12251821"/>
                <a:gd name="connsiteY1" fmla="*/ 0 h 968403"/>
                <a:gd name="connsiteX2" fmla="*/ 12241599 w 12251821"/>
                <a:gd name="connsiteY2" fmla="*/ 267647 h 968403"/>
                <a:gd name="connsiteX3" fmla="*/ 0 w 12251821"/>
                <a:gd name="connsiteY3" fmla="*/ 968403 h 968403"/>
                <a:gd name="connsiteX4" fmla="*/ 59821 w 12251821"/>
                <a:gd name="connsiteY4" fmla="*/ 897308 h 968403"/>
                <a:gd name="connsiteX0" fmla="*/ 59821 w 12251821"/>
                <a:gd name="connsiteY0" fmla="*/ 897308 h 968403"/>
                <a:gd name="connsiteX1" fmla="*/ 12251821 w 12251821"/>
                <a:gd name="connsiteY1" fmla="*/ 0 h 968403"/>
                <a:gd name="connsiteX2" fmla="*/ 12247575 w 12251821"/>
                <a:gd name="connsiteY2" fmla="*/ 267647 h 968403"/>
                <a:gd name="connsiteX3" fmla="*/ 0 w 12251821"/>
                <a:gd name="connsiteY3" fmla="*/ 968403 h 968403"/>
                <a:gd name="connsiteX4" fmla="*/ 59821 w 12251821"/>
                <a:gd name="connsiteY4" fmla="*/ 897308 h 968403"/>
                <a:gd name="connsiteX0" fmla="*/ 56 w 12192056"/>
                <a:gd name="connsiteY0" fmla="*/ 897308 h 974379"/>
                <a:gd name="connsiteX1" fmla="*/ 12192056 w 12192056"/>
                <a:gd name="connsiteY1" fmla="*/ 0 h 974379"/>
                <a:gd name="connsiteX2" fmla="*/ 12187810 w 12192056"/>
                <a:gd name="connsiteY2" fmla="*/ 267647 h 974379"/>
                <a:gd name="connsiteX3" fmla="*/ 0 w 12192056"/>
                <a:gd name="connsiteY3" fmla="*/ 974379 h 974379"/>
                <a:gd name="connsiteX4" fmla="*/ 56 w 12192056"/>
                <a:gd name="connsiteY4" fmla="*/ 897308 h 974379"/>
                <a:gd name="connsiteX0" fmla="*/ 56 w 12204731"/>
                <a:gd name="connsiteY0" fmla="*/ 897308 h 974379"/>
                <a:gd name="connsiteX1" fmla="*/ 12192056 w 12204731"/>
                <a:gd name="connsiteY1" fmla="*/ 0 h 974379"/>
                <a:gd name="connsiteX2" fmla="*/ 12204640 w 12204731"/>
                <a:gd name="connsiteY2" fmla="*/ 267646 h 974379"/>
                <a:gd name="connsiteX3" fmla="*/ 0 w 12204731"/>
                <a:gd name="connsiteY3" fmla="*/ 974379 h 974379"/>
                <a:gd name="connsiteX4" fmla="*/ 56 w 12204731"/>
                <a:gd name="connsiteY4" fmla="*/ 897308 h 974379"/>
                <a:gd name="connsiteX0" fmla="*/ 56 w 12204776"/>
                <a:gd name="connsiteY0" fmla="*/ 897308 h 974379"/>
                <a:gd name="connsiteX1" fmla="*/ 12197373 w 12204776"/>
                <a:gd name="connsiteY1" fmla="*/ 0 h 974379"/>
                <a:gd name="connsiteX2" fmla="*/ 12204640 w 12204776"/>
                <a:gd name="connsiteY2" fmla="*/ 267646 h 974379"/>
                <a:gd name="connsiteX3" fmla="*/ 0 w 12204776"/>
                <a:gd name="connsiteY3" fmla="*/ 974379 h 974379"/>
                <a:gd name="connsiteX4" fmla="*/ 56 w 12204776"/>
                <a:gd name="connsiteY4" fmla="*/ 897308 h 974379"/>
                <a:gd name="connsiteX0" fmla="*/ 56 w 12197373"/>
                <a:gd name="connsiteY0" fmla="*/ 897308 h 974379"/>
                <a:gd name="connsiteX1" fmla="*/ 12197373 w 12197373"/>
                <a:gd name="connsiteY1" fmla="*/ 0 h 974379"/>
                <a:gd name="connsiteX2" fmla="*/ 12194008 w 12197373"/>
                <a:gd name="connsiteY2" fmla="*/ 284800 h 974379"/>
                <a:gd name="connsiteX3" fmla="*/ 0 w 12197373"/>
                <a:gd name="connsiteY3" fmla="*/ 974379 h 974379"/>
                <a:gd name="connsiteX4" fmla="*/ 56 w 12197373"/>
                <a:gd name="connsiteY4" fmla="*/ 897308 h 97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7373" h="974379">
                  <a:moveTo>
                    <a:pt x="56" y="897308"/>
                  </a:moveTo>
                  <a:lnTo>
                    <a:pt x="12197373" y="0"/>
                  </a:lnTo>
                  <a:cubicBezTo>
                    <a:pt x="12195958" y="89216"/>
                    <a:pt x="12195423" y="195584"/>
                    <a:pt x="12194008" y="284800"/>
                  </a:cubicBezTo>
                  <a:lnTo>
                    <a:pt x="0" y="974379"/>
                  </a:lnTo>
                  <a:cubicBezTo>
                    <a:pt x="19" y="948689"/>
                    <a:pt x="37" y="922998"/>
                    <a:pt x="56" y="89730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4653999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4" name="Rectangle 13"/>
          <p:cNvSpPr>
            <a:spLocks noChangeAspect="1"/>
          </p:cNvSpPr>
          <p:nvPr userDrawn="1"/>
        </p:nvSpPr>
        <p:spPr>
          <a:xfrm>
            <a:off x="0" y="6730314"/>
            <a:ext cx="12191999" cy="1276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00756"/>
            <a:ext cx="11029616" cy="589660"/>
          </a:xfrm>
        </p:spPr>
        <p:txBody>
          <a:bodyPr/>
          <a:lstStyle>
            <a:lvl1pPr>
              <a:defRPr b="1">
                <a:solidFill>
                  <a:schemeClr val="accent1"/>
                </a:solidFill>
              </a:defRPr>
            </a:lvl1pPr>
          </a:lstStyle>
          <a:p>
            <a:r>
              <a:rPr lang="en-US"/>
              <a:t>Click to edit Master title style</a:t>
            </a:r>
            <a:endParaRPr lang="en-US" dirty="0"/>
          </a:p>
        </p:txBody>
      </p:sp>
      <p:grpSp>
        <p:nvGrpSpPr>
          <p:cNvPr id="9" name="Group 8"/>
          <p:cNvGrpSpPr/>
          <p:nvPr userDrawn="1"/>
        </p:nvGrpSpPr>
        <p:grpSpPr>
          <a:xfrm>
            <a:off x="-56" y="0"/>
            <a:ext cx="12197373" cy="597130"/>
            <a:chOff x="-56" y="0"/>
            <a:chExt cx="12197373" cy="650934"/>
          </a:xfrm>
        </p:grpSpPr>
        <p:sp>
          <p:nvSpPr>
            <p:cNvPr id="10" name="Isosceles Triangle 9"/>
            <p:cNvSpPr/>
            <p:nvPr userDrawn="1"/>
          </p:nvSpPr>
          <p:spPr>
            <a:xfrm flipV="1">
              <a:off x="0" y="337469"/>
              <a:ext cx="12192000" cy="300265"/>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0" y="0"/>
              <a:ext cx="12192000" cy="3876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3"/>
            <p:cNvSpPr/>
            <p:nvPr userDrawn="1"/>
          </p:nvSpPr>
          <p:spPr>
            <a:xfrm>
              <a:off x="-56" y="321745"/>
              <a:ext cx="12197373" cy="329189"/>
            </a:xfrm>
            <a:custGeom>
              <a:avLst/>
              <a:gdLst>
                <a:gd name="connsiteX0" fmla="*/ 0 w 12192000"/>
                <a:gd name="connsiteY0" fmla="*/ 0 h 1096590"/>
                <a:gd name="connsiteX1" fmla="*/ 12192000 w 12192000"/>
                <a:gd name="connsiteY1" fmla="*/ 0 h 1096590"/>
                <a:gd name="connsiteX2" fmla="*/ 12192000 w 12192000"/>
                <a:gd name="connsiteY2" fmla="*/ 1096590 h 1096590"/>
                <a:gd name="connsiteX3" fmla="*/ 0 w 12192000"/>
                <a:gd name="connsiteY3" fmla="*/ 1096590 h 1096590"/>
                <a:gd name="connsiteX4" fmla="*/ 0 w 12192000"/>
                <a:gd name="connsiteY4" fmla="*/ 0 h 1096590"/>
                <a:gd name="connsiteX0" fmla="*/ 0 w 12192000"/>
                <a:gd name="connsiteY0" fmla="*/ 897308 h 1993898"/>
                <a:gd name="connsiteX1" fmla="*/ 12192000 w 12192000"/>
                <a:gd name="connsiteY1" fmla="*/ 0 h 1993898"/>
                <a:gd name="connsiteX2" fmla="*/ 12192000 w 12192000"/>
                <a:gd name="connsiteY2" fmla="*/ 1993898 h 1993898"/>
                <a:gd name="connsiteX3" fmla="*/ 0 w 12192000"/>
                <a:gd name="connsiteY3" fmla="*/ 1993898 h 1993898"/>
                <a:gd name="connsiteX4" fmla="*/ 0 w 12192000"/>
                <a:gd name="connsiteY4" fmla="*/ 897308 h 1993898"/>
                <a:gd name="connsiteX0" fmla="*/ 0 w 12192000"/>
                <a:gd name="connsiteY0" fmla="*/ 897308 h 1993898"/>
                <a:gd name="connsiteX1" fmla="*/ 12192000 w 12192000"/>
                <a:gd name="connsiteY1" fmla="*/ 0 h 1993898"/>
                <a:gd name="connsiteX2" fmla="*/ 12174908 w 12192000"/>
                <a:gd name="connsiteY2" fmla="*/ 276193 h 1993898"/>
                <a:gd name="connsiteX3" fmla="*/ 0 w 12192000"/>
                <a:gd name="connsiteY3" fmla="*/ 1993898 h 1993898"/>
                <a:gd name="connsiteX4" fmla="*/ 0 w 12192000"/>
                <a:gd name="connsiteY4" fmla="*/ 897308 h 1993898"/>
                <a:gd name="connsiteX0" fmla="*/ 59821 w 12251821"/>
                <a:gd name="connsiteY0" fmla="*/ 897308 h 968403"/>
                <a:gd name="connsiteX1" fmla="*/ 12251821 w 12251821"/>
                <a:gd name="connsiteY1" fmla="*/ 0 h 968403"/>
                <a:gd name="connsiteX2" fmla="*/ 12234729 w 12251821"/>
                <a:gd name="connsiteY2" fmla="*/ 276193 h 968403"/>
                <a:gd name="connsiteX3" fmla="*/ 0 w 12251821"/>
                <a:gd name="connsiteY3" fmla="*/ 968403 h 968403"/>
                <a:gd name="connsiteX4" fmla="*/ 59821 w 12251821"/>
                <a:gd name="connsiteY4" fmla="*/ 897308 h 968403"/>
                <a:gd name="connsiteX0" fmla="*/ 59821 w 12277458"/>
                <a:gd name="connsiteY0" fmla="*/ 897308 h 968403"/>
                <a:gd name="connsiteX1" fmla="*/ 12251821 w 12277458"/>
                <a:gd name="connsiteY1" fmla="*/ 0 h 968403"/>
                <a:gd name="connsiteX2" fmla="*/ 12277458 w 12277458"/>
                <a:gd name="connsiteY2" fmla="*/ 267647 h 968403"/>
                <a:gd name="connsiteX3" fmla="*/ 0 w 12277458"/>
                <a:gd name="connsiteY3" fmla="*/ 968403 h 968403"/>
                <a:gd name="connsiteX4" fmla="*/ 59821 w 12277458"/>
                <a:gd name="connsiteY4" fmla="*/ 897308 h 968403"/>
                <a:gd name="connsiteX0" fmla="*/ 59821 w 12251821"/>
                <a:gd name="connsiteY0" fmla="*/ 897308 h 968403"/>
                <a:gd name="connsiteX1" fmla="*/ 12251821 w 12251821"/>
                <a:gd name="connsiteY1" fmla="*/ 0 h 968403"/>
                <a:gd name="connsiteX2" fmla="*/ 12241599 w 12251821"/>
                <a:gd name="connsiteY2" fmla="*/ 267647 h 968403"/>
                <a:gd name="connsiteX3" fmla="*/ 0 w 12251821"/>
                <a:gd name="connsiteY3" fmla="*/ 968403 h 968403"/>
                <a:gd name="connsiteX4" fmla="*/ 59821 w 12251821"/>
                <a:gd name="connsiteY4" fmla="*/ 897308 h 968403"/>
                <a:gd name="connsiteX0" fmla="*/ 59821 w 12251821"/>
                <a:gd name="connsiteY0" fmla="*/ 897308 h 968403"/>
                <a:gd name="connsiteX1" fmla="*/ 12251821 w 12251821"/>
                <a:gd name="connsiteY1" fmla="*/ 0 h 968403"/>
                <a:gd name="connsiteX2" fmla="*/ 12247575 w 12251821"/>
                <a:gd name="connsiteY2" fmla="*/ 267647 h 968403"/>
                <a:gd name="connsiteX3" fmla="*/ 0 w 12251821"/>
                <a:gd name="connsiteY3" fmla="*/ 968403 h 968403"/>
                <a:gd name="connsiteX4" fmla="*/ 59821 w 12251821"/>
                <a:gd name="connsiteY4" fmla="*/ 897308 h 968403"/>
                <a:gd name="connsiteX0" fmla="*/ 56 w 12192056"/>
                <a:gd name="connsiteY0" fmla="*/ 897308 h 974379"/>
                <a:gd name="connsiteX1" fmla="*/ 12192056 w 12192056"/>
                <a:gd name="connsiteY1" fmla="*/ 0 h 974379"/>
                <a:gd name="connsiteX2" fmla="*/ 12187810 w 12192056"/>
                <a:gd name="connsiteY2" fmla="*/ 267647 h 974379"/>
                <a:gd name="connsiteX3" fmla="*/ 0 w 12192056"/>
                <a:gd name="connsiteY3" fmla="*/ 974379 h 974379"/>
                <a:gd name="connsiteX4" fmla="*/ 56 w 12192056"/>
                <a:gd name="connsiteY4" fmla="*/ 897308 h 974379"/>
                <a:gd name="connsiteX0" fmla="*/ 56 w 12204731"/>
                <a:gd name="connsiteY0" fmla="*/ 897308 h 974379"/>
                <a:gd name="connsiteX1" fmla="*/ 12192056 w 12204731"/>
                <a:gd name="connsiteY1" fmla="*/ 0 h 974379"/>
                <a:gd name="connsiteX2" fmla="*/ 12204640 w 12204731"/>
                <a:gd name="connsiteY2" fmla="*/ 267646 h 974379"/>
                <a:gd name="connsiteX3" fmla="*/ 0 w 12204731"/>
                <a:gd name="connsiteY3" fmla="*/ 974379 h 974379"/>
                <a:gd name="connsiteX4" fmla="*/ 56 w 12204731"/>
                <a:gd name="connsiteY4" fmla="*/ 897308 h 974379"/>
                <a:gd name="connsiteX0" fmla="*/ 56 w 12204776"/>
                <a:gd name="connsiteY0" fmla="*/ 897308 h 974379"/>
                <a:gd name="connsiteX1" fmla="*/ 12197373 w 12204776"/>
                <a:gd name="connsiteY1" fmla="*/ 0 h 974379"/>
                <a:gd name="connsiteX2" fmla="*/ 12204640 w 12204776"/>
                <a:gd name="connsiteY2" fmla="*/ 267646 h 974379"/>
                <a:gd name="connsiteX3" fmla="*/ 0 w 12204776"/>
                <a:gd name="connsiteY3" fmla="*/ 974379 h 974379"/>
                <a:gd name="connsiteX4" fmla="*/ 56 w 12204776"/>
                <a:gd name="connsiteY4" fmla="*/ 897308 h 974379"/>
                <a:gd name="connsiteX0" fmla="*/ 56 w 12197373"/>
                <a:gd name="connsiteY0" fmla="*/ 897308 h 974379"/>
                <a:gd name="connsiteX1" fmla="*/ 12197373 w 12197373"/>
                <a:gd name="connsiteY1" fmla="*/ 0 h 974379"/>
                <a:gd name="connsiteX2" fmla="*/ 12194008 w 12197373"/>
                <a:gd name="connsiteY2" fmla="*/ 284800 h 974379"/>
                <a:gd name="connsiteX3" fmla="*/ 0 w 12197373"/>
                <a:gd name="connsiteY3" fmla="*/ 974379 h 974379"/>
                <a:gd name="connsiteX4" fmla="*/ 56 w 12197373"/>
                <a:gd name="connsiteY4" fmla="*/ 897308 h 97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7373" h="974379">
                  <a:moveTo>
                    <a:pt x="56" y="897308"/>
                  </a:moveTo>
                  <a:lnTo>
                    <a:pt x="12197373" y="0"/>
                  </a:lnTo>
                  <a:cubicBezTo>
                    <a:pt x="12195958" y="89216"/>
                    <a:pt x="12195423" y="195584"/>
                    <a:pt x="12194008" y="284800"/>
                  </a:cubicBezTo>
                  <a:lnTo>
                    <a:pt x="0" y="974379"/>
                  </a:lnTo>
                  <a:cubicBezTo>
                    <a:pt x="19" y="948689"/>
                    <a:pt x="37" y="922998"/>
                    <a:pt x="56" y="89730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28192125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spect="1"/>
          </p:cNvSpPr>
          <p:nvPr userDrawn="1"/>
        </p:nvSpPr>
        <p:spPr>
          <a:xfrm>
            <a:off x="0" y="6730314"/>
            <a:ext cx="12191999" cy="1276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close up of a sign&#10;&#10;Description automatically generated">
            <a:extLst>
              <a:ext uri="{FF2B5EF4-FFF2-40B4-BE49-F238E27FC236}">
                <a16:creationId xmlns:a16="http://schemas.microsoft.com/office/drawing/2014/main" id="{AF5DA083-B1F3-4242-BA34-E597C4918685}"/>
              </a:ext>
            </a:extLst>
          </p:cNvPr>
          <p:cNvPicPr>
            <a:picLocks noChangeAspect="1"/>
          </p:cNvPicPr>
          <p:nvPr userDrawn="1"/>
        </p:nvPicPr>
        <p:blipFill>
          <a:blip r:embed="rId2"/>
          <a:stretch>
            <a:fillRect/>
          </a:stretch>
        </p:blipFill>
        <p:spPr>
          <a:xfrm>
            <a:off x="10898177" y="5996571"/>
            <a:ext cx="1425261" cy="619988"/>
          </a:xfrm>
          <a:prstGeom prst="rect">
            <a:avLst/>
          </a:prstGeom>
        </p:spPr>
      </p:pic>
      <p:pic>
        <p:nvPicPr>
          <p:cNvPr id="6" name="Picture 5">
            <a:extLst>
              <a:ext uri="{FF2B5EF4-FFF2-40B4-BE49-F238E27FC236}">
                <a16:creationId xmlns:a16="http://schemas.microsoft.com/office/drawing/2014/main" id="{66033A01-977F-4C50-9CC1-7451CD7F385C}"/>
              </a:ext>
            </a:extLst>
          </p:cNvPr>
          <p:cNvPicPr>
            <a:picLocks noChangeAspect="1"/>
          </p:cNvPicPr>
          <p:nvPr userDrawn="1"/>
        </p:nvPicPr>
        <p:blipFill>
          <a:blip r:embed="rId3"/>
          <a:stretch>
            <a:fillRect/>
          </a:stretch>
        </p:blipFill>
        <p:spPr>
          <a:xfrm>
            <a:off x="9757314" y="5996571"/>
            <a:ext cx="1140863" cy="619988"/>
          </a:xfrm>
          <a:prstGeom prst="rect">
            <a:avLst/>
          </a:prstGeom>
        </p:spPr>
      </p:pic>
    </p:spTree>
    <p:extLst>
      <p:ext uri="{BB962C8B-B14F-4D97-AF65-F5344CB8AC3E}">
        <p14:creationId xmlns:p14="http://schemas.microsoft.com/office/powerpoint/2010/main" val="345592973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5" name="Rectangle 14"/>
          <p:cNvSpPr>
            <a:spLocks noChangeAspect="1"/>
          </p:cNvSpPr>
          <p:nvPr userDrawn="1"/>
        </p:nvSpPr>
        <p:spPr>
          <a:xfrm>
            <a:off x="0" y="6730314"/>
            <a:ext cx="12191999" cy="1276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a:spLocks noChangeAspect="1"/>
          </p:cNvSpPr>
          <p:nvPr/>
        </p:nvSpPr>
        <p:spPr>
          <a:xfrm>
            <a:off x="447817" y="5013783"/>
            <a:ext cx="11298200" cy="110230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134105"/>
            <a:ext cx="4909445" cy="874893"/>
          </a:xfrm>
        </p:spPr>
        <p:txBody>
          <a:bodyPr anchor="ctr"/>
          <a:lstStyle>
            <a:lvl1pPr algn="l">
              <a:defRPr sz="2000"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312821"/>
            <a:ext cx="11292840" cy="4493179"/>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134106"/>
            <a:ext cx="5869987" cy="874894"/>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2384389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1">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1999" cy="45390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3" name="Rectangle 12"/>
          <p:cNvSpPr>
            <a:spLocks noChangeAspect="1"/>
          </p:cNvSpPr>
          <p:nvPr userDrawn="1"/>
        </p:nvSpPr>
        <p:spPr>
          <a:xfrm>
            <a:off x="0" y="6730314"/>
            <a:ext cx="12191999" cy="1276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51376499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288486"/>
            <a:ext cx="5111153" cy="589660"/>
          </a:xfrm>
        </p:spPr>
        <p:txBody>
          <a:bodyPr anchor="b">
            <a:normAutofit/>
          </a:bodyPr>
          <a:lstStyle>
            <a:lvl1pPr algn="l">
              <a:defRPr sz="2400" b="1">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5906530" y="0"/>
            <a:ext cx="6285469" cy="6239061"/>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3" name="Rectangle 12"/>
          <p:cNvSpPr>
            <a:spLocks noChangeAspect="1"/>
          </p:cNvSpPr>
          <p:nvPr userDrawn="1"/>
        </p:nvSpPr>
        <p:spPr>
          <a:xfrm>
            <a:off x="0" y="6730314"/>
            <a:ext cx="12191999" cy="1276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 name="Text Placeholder 5"/>
          <p:cNvSpPr>
            <a:spLocks noGrp="1"/>
          </p:cNvSpPr>
          <p:nvPr>
            <p:ph type="body" sz="quarter" idx="13"/>
          </p:nvPr>
        </p:nvSpPr>
        <p:spPr>
          <a:xfrm>
            <a:off x="581025" y="1058780"/>
            <a:ext cx="5111750" cy="5180282"/>
          </a:xfr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dirty="0"/>
          </a:p>
        </p:txBody>
      </p:sp>
    </p:spTree>
    <p:extLst>
      <p:ext uri="{BB962C8B-B14F-4D97-AF65-F5344CB8AC3E}">
        <p14:creationId xmlns:p14="http://schemas.microsoft.com/office/powerpoint/2010/main" val="316372821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End_slide">
    <p:spTree>
      <p:nvGrpSpPr>
        <p:cNvPr id="1" name=""/>
        <p:cNvGrpSpPr/>
        <p:nvPr/>
      </p:nvGrpSpPr>
      <p:grpSpPr>
        <a:xfrm>
          <a:off x="0" y="0"/>
          <a:ext cx="0" cy="0"/>
          <a:chOff x="0" y="0"/>
          <a:chExt cx="0" cy="0"/>
        </a:xfrm>
      </p:grpSpPr>
      <p:grpSp>
        <p:nvGrpSpPr>
          <p:cNvPr id="4" name="Group 3"/>
          <p:cNvGrpSpPr/>
          <p:nvPr userDrawn="1"/>
        </p:nvGrpSpPr>
        <p:grpSpPr>
          <a:xfrm flipV="1">
            <a:off x="-56" y="3399654"/>
            <a:ext cx="12192056" cy="3458346"/>
            <a:chOff x="-56" y="237529"/>
            <a:chExt cx="12192056" cy="1817717"/>
          </a:xfrm>
        </p:grpSpPr>
        <p:sp>
          <p:nvSpPr>
            <p:cNvPr id="10" name="Isosceles Triangle 9"/>
            <p:cNvSpPr/>
            <p:nvPr userDrawn="1"/>
          </p:nvSpPr>
          <p:spPr>
            <a:xfrm flipV="1">
              <a:off x="0" y="1096592"/>
              <a:ext cx="12192000" cy="888765"/>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userDrawn="1"/>
          </p:nvSpPr>
          <p:spPr>
            <a:xfrm>
              <a:off x="0" y="237529"/>
              <a:ext cx="12192000" cy="9099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userDrawn="1"/>
          </p:nvSpPr>
          <p:spPr>
            <a:xfrm>
              <a:off x="-56" y="1080867"/>
              <a:ext cx="12192056" cy="974379"/>
            </a:xfrm>
            <a:custGeom>
              <a:avLst/>
              <a:gdLst>
                <a:gd name="connsiteX0" fmla="*/ 0 w 12192000"/>
                <a:gd name="connsiteY0" fmla="*/ 0 h 1096590"/>
                <a:gd name="connsiteX1" fmla="*/ 12192000 w 12192000"/>
                <a:gd name="connsiteY1" fmla="*/ 0 h 1096590"/>
                <a:gd name="connsiteX2" fmla="*/ 12192000 w 12192000"/>
                <a:gd name="connsiteY2" fmla="*/ 1096590 h 1096590"/>
                <a:gd name="connsiteX3" fmla="*/ 0 w 12192000"/>
                <a:gd name="connsiteY3" fmla="*/ 1096590 h 1096590"/>
                <a:gd name="connsiteX4" fmla="*/ 0 w 12192000"/>
                <a:gd name="connsiteY4" fmla="*/ 0 h 1096590"/>
                <a:gd name="connsiteX0" fmla="*/ 0 w 12192000"/>
                <a:gd name="connsiteY0" fmla="*/ 897308 h 1993898"/>
                <a:gd name="connsiteX1" fmla="*/ 12192000 w 12192000"/>
                <a:gd name="connsiteY1" fmla="*/ 0 h 1993898"/>
                <a:gd name="connsiteX2" fmla="*/ 12192000 w 12192000"/>
                <a:gd name="connsiteY2" fmla="*/ 1993898 h 1993898"/>
                <a:gd name="connsiteX3" fmla="*/ 0 w 12192000"/>
                <a:gd name="connsiteY3" fmla="*/ 1993898 h 1993898"/>
                <a:gd name="connsiteX4" fmla="*/ 0 w 12192000"/>
                <a:gd name="connsiteY4" fmla="*/ 897308 h 1993898"/>
                <a:gd name="connsiteX0" fmla="*/ 0 w 12192000"/>
                <a:gd name="connsiteY0" fmla="*/ 897308 h 1993898"/>
                <a:gd name="connsiteX1" fmla="*/ 12192000 w 12192000"/>
                <a:gd name="connsiteY1" fmla="*/ 0 h 1993898"/>
                <a:gd name="connsiteX2" fmla="*/ 12174908 w 12192000"/>
                <a:gd name="connsiteY2" fmla="*/ 276193 h 1993898"/>
                <a:gd name="connsiteX3" fmla="*/ 0 w 12192000"/>
                <a:gd name="connsiteY3" fmla="*/ 1993898 h 1993898"/>
                <a:gd name="connsiteX4" fmla="*/ 0 w 12192000"/>
                <a:gd name="connsiteY4" fmla="*/ 897308 h 1993898"/>
                <a:gd name="connsiteX0" fmla="*/ 59821 w 12251821"/>
                <a:gd name="connsiteY0" fmla="*/ 897308 h 968403"/>
                <a:gd name="connsiteX1" fmla="*/ 12251821 w 12251821"/>
                <a:gd name="connsiteY1" fmla="*/ 0 h 968403"/>
                <a:gd name="connsiteX2" fmla="*/ 12234729 w 12251821"/>
                <a:gd name="connsiteY2" fmla="*/ 276193 h 968403"/>
                <a:gd name="connsiteX3" fmla="*/ 0 w 12251821"/>
                <a:gd name="connsiteY3" fmla="*/ 968403 h 968403"/>
                <a:gd name="connsiteX4" fmla="*/ 59821 w 12251821"/>
                <a:gd name="connsiteY4" fmla="*/ 897308 h 968403"/>
                <a:gd name="connsiteX0" fmla="*/ 59821 w 12277458"/>
                <a:gd name="connsiteY0" fmla="*/ 897308 h 968403"/>
                <a:gd name="connsiteX1" fmla="*/ 12251821 w 12277458"/>
                <a:gd name="connsiteY1" fmla="*/ 0 h 968403"/>
                <a:gd name="connsiteX2" fmla="*/ 12277458 w 12277458"/>
                <a:gd name="connsiteY2" fmla="*/ 267647 h 968403"/>
                <a:gd name="connsiteX3" fmla="*/ 0 w 12277458"/>
                <a:gd name="connsiteY3" fmla="*/ 968403 h 968403"/>
                <a:gd name="connsiteX4" fmla="*/ 59821 w 12277458"/>
                <a:gd name="connsiteY4" fmla="*/ 897308 h 968403"/>
                <a:gd name="connsiteX0" fmla="*/ 59821 w 12251821"/>
                <a:gd name="connsiteY0" fmla="*/ 897308 h 968403"/>
                <a:gd name="connsiteX1" fmla="*/ 12251821 w 12251821"/>
                <a:gd name="connsiteY1" fmla="*/ 0 h 968403"/>
                <a:gd name="connsiteX2" fmla="*/ 12241599 w 12251821"/>
                <a:gd name="connsiteY2" fmla="*/ 267647 h 968403"/>
                <a:gd name="connsiteX3" fmla="*/ 0 w 12251821"/>
                <a:gd name="connsiteY3" fmla="*/ 968403 h 968403"/>
                <a:gd name="connsiteX4" fmla="*/ 59821 w 12251821"/>
                <a:gd name="connsiteY4" fmla="*/ 897308 h 968403"/>
                <a:gd name="connsiteX0" fmla="*/ 59821 w 12251821"/>
                <a:gd name="connsiteY0" fmla="*/ 897308 h 968403"/>
                <a:gd name="connsiteX1" fmla="*/ 12251821 w 12251821"/>
                <a:gd name="connsiteY1" fmla="*/ 0 h 968403"/>
                <a:gd name="connsiteX2" fmla="*/ 12247575 w 12251821"/>
                <a:gd name="connsiteY2" fmla="*/ 267647 h 968403"/>
                <a:gd name="connsiteX3" fmla="*/ 0 w 12251821"/>
                <a:gd name="connsiteY3" fmla="*/ 968403 h 968403"/>
                <a:gd name="connsiteX4" fmla="*/ 59821 w 12251821"/>
                <a:gd name="connsiteY4" fmla="*/ 897308 h 968403"/>
                <a:gd name="connsiteX0" fmla="*/ 56 w 12192056"/>
                <a:gd name="connsiteY0" fmla="*/ 897308 h 974379"/>
                <a:gd name="connsiteX1" fmla="*/ 12192056 w 12192056"/>
                <a:gd name="connsiteY1" fmla="*/ 0 h 974379"/>
                <a:gd name="connsiteX2" fmla="*/ 12187810 w 12192056"/>
                <a:gd name="connsiteY2" fmla="*/ 267647 h 974379"/>
                <a:gd name="connsiteX3" fmla="*/ 0 w 12192056"/>
                <a:gd name="connsiteY3" fmla="*/ 974379 h 974379"/>
                <a:gd name="connsiteX4" fmla="*/ 56 w 12192056"/>
                <a:gd name="connsiteY4" fmla="*/ 897308 h 97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56" h="974379">
                  <a:moveTo>
                    <a:pt x="56" y="897308"/>
                  </a:moveTo>
                  <a:lnTo>
                    <a:pt x="12192056" y="0"/>
                  </a:lnTo>
                  <a:cubicBezTo>
                    <a:pt x="12190641" y="89216"/>
                    <a:pt x="12189225" y="178431"/>
                    <a:pt x="12187810" y="267647"/>
                  </a:cubicBezTo>
                  <a:lnTo>
                    <a:pt x="0" y="974379"/>
                  </a:lnTo>
                  <a:cubicBezTo>
                    <a:pt x="19" y="948689"/>
                    <a:pt x="37" y="922998"/>
                    <a:pt x="56" y="89730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8" name="Picture 7" descr="A close up of a sign&#10;&#10;Description automatically generated">
            <a:extLst>
              <a:ext uri="{FF2B5EF4-FFF2-40B4-BE49-F238E27FC236}">
                <a16:creationId xmlns:a16="http://schemas.microsoft.com/office/drawing/2014/main" id="{2E9A77D6-9043-465D-82CB-3D8145B299DC}"/>
              </a:ext>
            </a:extLst>
          </p:cNvPr>
          <p:cNvPicPr>
            <a:picLocks noChangeAspect="1"/>
          </p:cNvPicPr>
          <p:nvPr userDrawn="1"/>
        </p:nvPicPr>
        <p:blipFill>
          <a:blip r:embed="rId2"/>
          <a:stretch>
            <a:fillRect/>
          </a:stretch>
        </p:blipFill>
        <p:spPr>
          <a:xfrm>
            <a:off x="4197047" y="410031"/>
            <a:ext cx="3627973" cy="1578168"/>
          </a:xfrm>
          <a:prstGeom prst="rect">
            <a:avLst/>
          </a:prstGeom>
        </p:spPr>
      </p:pic>
      <p:pic>
        <p:nvPicPr>
          <p:cNvPr id="11" name="Graphic 10" descr="Cursor">
            <a:extLst>
              <a:ext uri="{FF2B5EF4-FFF2-40B4-BE49-F238E27FC236}">
                <a16:creationId xmlns:a16="http://schemas.microsoft.com/office/drawing/2014/main" id="{3A308D95-06F6-4066-ADB1-FF78BC10DF54}"/>
              </a:ext>
            </a:extLst>
          </p:cNvPr>
          <p:cNvPicPr>
            <a:picLocks noChangeAspect="1"/>
          </p:cNvPicPr>
          <p:nvPr userDrawn="1"/>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8557773" y="2856840"/>
            <a:ext cx="370096" cy="370096"/>
          </a:xfrm>
          <a:prstGeom prst="rect">
            <a:avLst/>
          </a:prstGeom>
        </p:spPr>
      </p:pic>
      <p:pic>
        <p:nvPicPr>
          <p:cNvPr id="15" name="Picture 14">
            <a:extLst>
              <a:ext uri="{FF2B5EF4-FFF2-40B4-BE49-F238E27FC236}">
                <a16:creationId xmlns:a16="http://schemas.microsoft.com/office/drawing/2014/main" id="{7E8A30F0-7DF7-4BCA-9A02-6D1D695E88E8}"/>
              </a:ext>
            </a:extLst>
          </p:cNvPr>
          <p:cNvPicPr/>
          <p:nvPr userDrawn="1"/>
        </p:nvPicPr>
        <p:blipFill>
          <a:blip r:embed="rId5">
            <a:extLst>
              <a:ext uri="{28A0092B-C50C-407E-A947-70E740481C1C}">
                <a14:useLocalDpi xmlns:a14="http://schemas.microsoft.com/office/drawing/2010/main" val="0"/>
              </a:ext>
            </a:extLst>
          </a:blip>
          <a:stretch>
            <a:fillRect/>
          </a:stretch>
        </p:blipFill>
        <p:spPr>
          <a:xfrm>
            <a:off x="2269800" y="5683190"/>
            <a:ext cx="1114425" cy="669925"/>
          </a:xfrm>
          <a:prstGeom prst="rect">
            <a:avLst/>
          </a:prstGeom>
        </p:spPr>
      </p:pic>
      <p:pic>
        <p:nvPicPr>
          <p:cNvPr id="16" name="Picture 15" descr="A close up of a logo&#10;&#10;Description automatically generated">
            <a:extLst>
              <a:ext uri="{FF2B5EF4-FFF2-40B4-BE49-F238E27FC236}">
                <a16:creationId xmlns:a16="http://schemas.microsoft.com/office/drawing/2014/main" id="{C5D12B26-A364-468E-9D3D-9900BC4B1483}"/>
              </a:ext>
            </a:extLst>
          </p:cNvPr>
          <p:cNvPicPr/>
          <p:nvPr userDrawn="1"/>
        </p:nvPicPr>
        <p:blipFill>
          <a:blip r:embed="rId6">
            <a:extLst>
              <a:ext uri="{28A0092B-C50C-407E-A947-70E740481C1C}">
                <a14:useLocalDpi xmlns:a14="http://schemas.microsoft.com/office/drawing/2010/main" val="0"/>
              </a:ext>
            </a:extLst>
          </a:blip>
          <a:stretch>
            <a:fillRect/>
          </a:stretch>
        </p:blipFill>
        <p:spPr>
          <a:xfrm>
            <a:off x="3726115" y="5689172"/>
            <a:ext cx="1085850" cy="652780"/>
          </a:xfrm>
          <a:prstGeom prst="rect">
            <a:avLst/>
          </a:prstGeom>
        </p:spPr>
      </p:pic>
      <p:pic>
        <p:nvPicPr>
          <p:cNvPr id="17" name="Picture 16" descr="A close up of a logo&#10;&#10;Description automatically generated">
            <a:extLst>
              <a:ext uri="{FF2B5EF4-FFF2-40B4-BE49-F238E27FC236}">
                <a16:creationId xmlns:a16="http://schemas.microsoft.com/office/drawing/2014/main" id="{4464192A-5474-4F7D-979D-9CB13898B29D}"/>
              </a:ext>
            </a:extLst>
          </p:cNvPr>
          <p:cNvPicPr/>
          <p:nvPr userDrawn="1"/>
        </p:nvPicPr>
        <p:blipFill>
          <a:blip r:embed="rId7">
            <a:extLst>
              <a:ext uri="{28A0092B-C50C-407E-A947-70E740481C1C}">
                <a14:useLocalDpi xmlns:a14="http://schemas.microsoft.com/office/drawing/2010/main" val="0"/>
              </a:ext>
            </a:extLst>
          </a:blip>
          <a:stretch>
            <a:fillRect/>
          </a:stretch>
        </p:blipFill>
        <p:spPr>
          <a:xfrm>
            <a:off x="5167666" y="5685095"/>
            <a:ext cx="1087755" cy="654685"/>
          </a:xfrm>
          <a:prstGeom prst="rect">
            <a:avLst/>
          </a:prstGeom>
        </p:spPr>
      </p:pic>
      <p:pic>
        <p:nvPicPr>
          <p:cNvPr id="18" name="Picture 17">
            <a:extLst>
              <a:ext uri="{FF2B5EF4-FFF2-40B4-BE49-F238E27FC236}">
                <a16:creationId xmlns:a16="http://schemas.microsoft.com/office/drawing/2014/main" id="{99836492-97FC-4E2C-9ED6-483B04A5F97B}"/>
              </a:ext>
            </a:extLst>
          </p:cNvPr>
          <p:cNvPicPr/>
          <p:nvPr userDrawn="1"/>
        </p:nvPicPr>
        <p:blipFill>
          <a:blip r:embed="rId8">
            <a:extLst>
              <a:ext uri="{28A0092B-C50C-407E-A947-70E740481C1C}">
                <a14:useLocalDpi xmlns:a14="http://schemas.microsoft.com/office/drawing/2010/main" val="0"/>
              </a:ext>
            </a:extLst>
          </a:blip>
          <a:stretch>
            <a:fillRect/>
          </a:stretch>
        </p:blipFill>
        <p:spPr>
          <a:xfrm>
            <a:off x="6610170" y="5683190"/>
            <a:ext cx="1090930" cy="656590"/>
          </a:xfrm>
          <a:prstGeom prst="rect">
            <a:avLst/>
          </a:prstGeom>
        </p:spPr>
      </p:pic>
      <p:pic>
        <p:nvPicPr>
          <p:cNvPr id="19" name="Picture 18">
            <a:extLst>
              <a:ext uri="{FF2B5EF4-FFF2-40B4-BE49-F238E27FC236}">
                <a16:creationId xmlns:a16="http://schemas.microsoft.com/office/drawing/2014/main" id="{96785963-3CF9-4080-9085-D80192D9F5CF}"/>
              </a:ext>
            </a:extLst>
          </p:cNvPr>
          <p:cNvPicPr/>
          <p:nvPr userDrawn="1"/>
        </p:nvPicPr>
        <p:blipFill>
          <a:blip r:embed="rId9">
            <a:extLst>
              <a:ext uri="{28A0092B-C50C-407E-A947-70E740481C1C}">
                <a14:useLocalDpi xmlns:a14="http://schemas.microsoft.com/office/drawing/2010/main" val="0"/>
              </a:ext>
            </a:extLst>
          </a:blip>
          <a:stretch>
            <a:fillRect/>
          </a:stretch>
        </p:blipFill>
        <p:spPr>
          <a:xfrm>
            <a:off x="8052674" y="5665030"/>
            <a:ext cx="1087755" cy="654685"/>
          </a:xfrm>
          <a:prstGeom prst="rect">
            <a:avLst/>
          </a:prstGeom>
        </p:spPr>
      </p:pic>
    </p:spTree>
    <p:extLst>
      <p:ext uri="{BB962C8B-B14F-4D97-AF65-F5344CB8AC3E}">
        <p14:creationId xmlns:p14="http://schemas.microsoft.com/office/powerpoint/2010/main" val="4046560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30F94-0E2E-4E8B-BFA9-3BBADF66A7F4}"/>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9CA541F-4DE5-4F37-AFF6-4A47AFE275AD}"/>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FF4F87-D994-474D-ABBE-44D1E597A83F}"/>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EF4E56E-8F6E-4DEC-B670-636D30EE6BB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2FA09B-92AB-4776-9A96-067217CB247C}"/>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3171374-00B3-4580-B244-7C726078CFF4}"/>
              </a:ext>
            </a:extLst>
          </p:cNvPr>
          <p:cNvSpPr>
            <a:spLocks noGrp="1"/>
          </p:cNvSpPr>
          <p:nvPr>
            <p:ph type="dt" sz="half" idx="10"/>
          </p:nvPr>
        </p:nvSpPr>
        <p:spPr>
          <a:xfrm>
            <a:off x="838200" y="6356350"/>
            <a:ext cx="2743200" cy="365125"/>
          </a:xfrm>
          <a:prstGeom prst="rect">
            <a:avLst/>
          </a:prstGeom>
        </p:spPr>
        <p:txBody>
          <a:bodyPr/>
          <a:lstStyle/>
          <a:p>
            <a:fld id="{4A6393D6-7C1A-4978-8F8E-735ECEC37257}" type="datetimeFigureOut">
              <a:rPr lang="en-GB" smtClean="0"/>
              <a:t>09/12/2019</a:t>
            </a:fld>
            <a:endParaRPr lang="en-GB"/>
          </a:p>
        </p:txBody>
      </p:sp>
      <p:sp>
        <p:nvSpPr>
          <p:cNvPr id="8" name="Footer Placeholder 7">
            <a:extLst>
              <a:ext uri="{FF2B5EF4-FFF2-40B4-BE49-F238E27FC236}">
                <a16:creationId xmlns:a16="http://schemas.microsoft.com/office/drawing/2014/main" id="{62BE5D2B-BCED-4E08-AE49-E655DEDD87C4}"/>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369F4CD6-BA77-43F5-AA1A-3CA1D2F209E8}"/>
              </a:ext>
            </a:extLst>
          </p:cNvPr>
          <p:cNvSpPr>
            <a:spLocks noGrp="1"/>
          </p:cNvSpPr>
          <p:nvPr>
            <p:ph type="sldNum" sz="quarter" idx="12"/>
          </p:nvPr>
        </p:nvSpPr>
        <p:spPr>
          <a:xfrm>
            <a:off x="8610600" y="6356350"/>
            <a:ext cx="2743200" cy="365125"/>
          </a:xfrm>
          <a:prstGeom prst="rect">
            <a:avLst/>
          </a:prstGeom>
        </p:spPr>
        <p:txBody>
          <a:bodyPr/>
          <a:lstStyle/>
          <a:p>
            <a:fld id="{7F75639A-ECB5-46BE-9E86-462BE594D6D6}" type="slidenum">
              <a:rPr lang="en-GB" smtClean="0"/>
              <a:t>‹#›</a:t>
            </a:fld>
            <a:endParaRPr lang="en-GB"/>
          </a:p>
        </p:txBody>
      </p:sp>
    </p:spTree>
    <p:extLst>
      <p:ext uri="{BB962C8B-B14F-4D97-AF65-F5344CB8AC3E}">
        <p14:creationId xmlns:p14="http://schemas.microsoft.com/office/powerpoint/2010/main" val="902455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E391B-2FA5-4441-AA2C-BF199C7C047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A917EBB-2698-43C6-9C54-E88382C163F5}"/>
              </a:ext>
            </a:extLst>
          </p:cNvPr>
          <p:cNvSpPr>
            <a:spLocks noGrp="1"/>
          </p:cNvSpPr>
          <p:nvPr>
            <p:ph type="dt" sz="half" idx="10"/>
          </p:nvPr>
        </p:nvSpPr>
        <p:spPr>
          <a:xfrm>
            <a:off x="838200" y="6356350"/>
            <a:ext cx="2743200" cy="365125"/>
          </a:xfrm>
          <a:prstGeom prst="rect">
            <a:avLst/>
          </a:prstGeom>
        </p:spPr>
        <p:txBody>
          <a:bodyPr/>
          <a:lstStyle/>
          <a:p>
            <a:fld id="{4A6393D6-7C1A-4978-8F8E-735ECEC37257}" type="datetimeFigureOut">
              <a:rPr lang="en-GB" smtClean="0"/>
              <a:t>09/12/2019</a:t>
            </a:fld>
            <a:endParaRPr lang="en-GB"/>
          </a:p>
        </p:txBody>
      </p:sp>
      <p:sp>
        <p:nvSpPr>
          <p:cNvPr id="4" name="Footer Placeholder 3">
            <a:extLst>
              <a:ext uri="{FF2B5EF4-FFF2-40B4-BE49-F238E27FC236}">
                <a16:creationId xmlns:a16="http://schemas.microsoft.com/office/drawing/2014/main" id="{DB734B4A-5C9B-46DB-82AE-302ABC9E54B4}"/>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C192FB7B-B9C9-4C27-8114-B1F6B0382747}"/>
              </a:ext>
            </a:extLst>
          </p:cNvPr>
          <p:cNvSpPr>
            <a:spLocks noGrp="1"/>
          </p:cNvSpPr>
          <p:nvPr>
            <p:ph type="sldNum" sz="quarter" idx="12"/>
          </p:nvPr>
        </p:nvSpPr>
        <p:spPr>
          <a:xfrm>
            <a:off x="8610600" y="6356350"/>
            <a:ext cx="2743200" cy="365125"/>
          </a:xfrm>
          <a:prstGeom prst="rect">
            <a:avLst/>
          </a:prstGeom>
        </p:spPr>
        <p:txBody>
          <a:bodyPr/>
          <a:lstStyle/>
          <a:p>
            <a:fld id="{7F75639A-ECB5-46BE-9E86-462BE594D6D6}" type="slidenum">
              <a:rPr lang="en-GB" smtClean="0"/>
              <a:t>‹#›</a:t>
            </a:fld>
            <a:endParaRPr lang="en-GB"/>
          </a:p>
        </p:txBody>
      </p:sp>
    </p:spTree>
    <p:extLst>
      <p:ext uri="{BB962C8B-B14F-4D97-AF65-F5344CB8AC3E}">
        <p14:creationId xmlns:p14="http://schemas.microsoft.com/office/powerpoint/2010/main" val="984523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4C7F3A-42B1-4026-9780-B8AE813FFCBE}"/>
              </a:ext>
            </a:extLst>
          </p:cNvPr>
          <p:cNvSpPr>
            <a:spLocks noGrp="1"/>
          </p:cNvSpPr>
          <p:nvPr>
            <p:ph type="dt" sz="half" idx="10"/>
          </p:nvPr>
        </p:nvSpPr>
        <p:spPr>
          <a:xfrm>
            <a:off x="838200" y="6356350"/>
            <a:ext cx="2743200" cy="365125"/>
          </a:xfrm>
          <a:prstGeom prst="rect">
            <a:avLst/>
          </a:prstGeom>
        </p:spPr>
        <p:txBody>
          <a:bodyPr/>
          <a:lstStyle/>
          <a:p>
            <a:fld id="{4A6393D6-7C1A-4978-8F8E-735ECEC37257}" type="datetimeFigureOut">
              <a:rPr lang="en-GB" smtClean="0"/>
              <a:t>09/12/2019</a:t>
            </a:fld>
            <a:endParaRPr lang="en-GB"/>
          </a:p>
        </p:txBody>
      </p:sp>
      <p:sp>
        <p:nvSpPr>
          <p:cNvPr id="3" name="Footer Placeholder 2">
            <a:extLst>
              <a:ext uri="{FF2B5EF4-FFF2-40B4-BE49-F238E27FC236}">
                <a16:creationId xmlns:a16="http://schemas.microsoft.com/office/drawing/2014/main" id="{67C90994-57B6-4709-BF13-D37D0755ADF5}"/>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8107FF99-FEBD-4AA9-A3E2-295634EDCFF8}"/>
              </a:ext>
            </a:extLst>
          </p:cNvPr>
          <p:cNvSpPr>
            <a:spLocks noGrp="1"/>
          </p:cNvSpPr>
          <p:nvPr>
            <p:ph type="sldNum" sz="quarter" idx="12"/>
          </p:nvPr>
        </p:nvSpPr>
        <p:spPr>
          <a:xfrm>
            <a:off x="8610600" y="6356350"/>
            <a:ext cx="2743200" cy="365125"/>
          </a:xfrm>
          <a:prstGeom prst="rect">
            <a:avLst/>
          </a:prstGeom>
        </p:spPr>
        <p:txBody>
          <a:bodyPr/>
          <a:lstStyle/>
          <a:p>
            <a:fld id="{7F75639A-ECB5-46BE-9E86-462BE594D6D6}" type="slidenum">
              <a:rPr lang="en-GB" smtClean="0"/>
              <a:t>‹#›</a:t>
            </a:fld>
            <a:endParaRPr lang="en-GB"/>
          </a:p>
        </p:txBody>
      </p:sp>
    </p:spTree>
    <p:extLst>
      <p:ext uri="{BB962C8B-B14F-4D97-AF65-F5344CB8AC3E}">
        <p14:creationId xmlns:p14="http://schemas.microsoft.com/office/powerpoint/2010/main" val="2629904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769F0-B6E2-4E88-9A56-53EFDD49E1D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B863B26-5394-4ED9-96A8-BE3464D47779}"/>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6AB2C15-8CB2-46B8-9F3B-87B37457487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7AF468-67D5-4308-A521-F48F63B0E5BA}"/>
              </a:ext>
            </a:extLst>
          </p:cNvPr>
          <p:cNvSpPr>
            <a:spLocks noGrp="1"/>
          </p:cNvSpPr>
          <p:nvPr>
            <p:ph type="dt" sz="half" idx="10"/>
          </p:nvPr>
        </p:nvSpPr>
        <p:spPr>
          <a:xfrm>
            <a:off x="838200" y="6356350"/>
            <a:ext cx="2743200" cy="365125"/>
          </a:xfrm>
          <a:prstGeom prst="rect">
            <a:avLst/>
          </a:prstGeom>
        </p:spPr>
        <p:txBody>
          <a:bodyPr/>
          <a:lstStyle/>
          <a:p>
            <a:fld id="{4A6393D6-7C1A-4978-8F8E-735ECEC37257}" type="datetimeFigureOut">
              <a:rPr lang="en-GB" smtClean="0"/>
              <a:t>09/12/2019</a:t>
            </a:fld>
            <a:endParaRPr lang="en-GB"/>
          </a:p>
        </p:txBody>
      </p:sp>
      <p:sp>
        <p:nvSpPr>
          <p:cNvPr id="6" name="Footer Placeholder 5">
            <a:extLst>
              <a:ext uri="{FF2B5EF4-FFF2-40B4-BE49-F238E27FC236}">
                <a16:creationId xmlns:a16="http://schemas.microsoft.com/office/drawing/2014/main" id="{0B8A071C-D297-4FBD-98E4-41DB369ECBB0}"/>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8403D510-F569-44DE-B741-A6723E758FF7}"/>
              </a:ext>
            </a:extLst>
          </p:cNvPr>
          <p:cNvSpPr>
            <a:spLocks noGrp="1"/>
          </p:cNvSpPr>
          <p:nvPr>
            <p:ph type="sldNum" sz="quarter" idx="12"/>
          </p:nvPr>
        </p:nvSpPr>
        <p:spPr>
          <a:xfrm>
            <a:off x="8610600" y="6356350"/>
            <a:ext cx="2743200" cy="365125"/>
          </a:xfrm>
          <a:prstGeom prst="rect">
            <a:avLst/>
          </a:prstGeom>
        </p:spPr>
        <p:txBody>
          <a:bodyPr/>
          <a:lstStyle/>
          <a:p>
            <a:fld id="{7F75639A-ECB5-46BE-9E86-462BE594D6D6}" type="slidenum">
              <a:rPr lang="en-GB" smtClean="0"/>
              <a:t>‹#›</a:t>
            </a:fld>
            <a:endParaRPr lang="en-GB"/>
          </a:p>
        </p:txBody>
      </p:sp>
    </p:spTree>
    <p:extLst>
      <p:ext uri="{BB962C8B-B14F-4D97-AF65-F5344CB8AC3E}">
        <p14:creationId xmlns:p14="http://schemas.microsoft.com/office/powerpoint/2010/main" val="651940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DE69A-0607-4641-9A95-E2276334654A}"/>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D2FE73E-4C93-47B0-BA83-A2D61DE53A9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2F459F9-9766-4C72-B989-3FC7C335009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44284D-7D2E-45F2-BCC9-9160727EF4A1}"/>
              </a:ext>
            </a:extLst>
          </p:cNvPr>
          <p:cNvSpPr>
            <a:spLocks noGrp="1"/>
          </p:cNvSpPr>
          <p:nvPr>
            <p:ph type="dt" sz="half" idx="10"/>
          </p:nvPr>
        </p:nvSpPr>
        <p:spPr>
          <a:xfrm>
            <a:off x="838200" y="6356350"/>
            <a:ext cx="2743200" cy="365125"/>
          </a:xfrm>
          <a:prstGeom prst="rect">
            <a:avLst/>
          </a:prstGeom>
        </p:spPr>
        <p:txBody>
          <a:bodyPr/>
          <a:lstStyle/>
          <a:p>
            <a:fld id="{4A6393D6-7C1A-4978-8F8E-735ECEC37257}" type="datetimeFigureOut">
              <a:rPr lang="en-GB" smtClean="0"/>
              <a:t>09/12/2019</a:t>
            </a:fld>
            <a:endParaRPr lang="en-GB"/>
          </a:p>
        </p:txBody>
      </p:sp>
      <p:sp>
        <p:nvSpPr>
          <p:cNvPr id="6" name="Footer Placeholder 5">
            <a:extLst>
              <a:ext uri="{FF2B5EF4-FFF2-40B4-BE49-F238E27FC236}">
                <a16:creationId xmlns:a16="http://schemas.microsoft.com/office/drawing/2014/main" id="{6DC4A091-40FF-41C7-82F7-92D986ECD827}"/>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6515FC86-F446-4CF4-9A9F-A59405205EA3}"/>
              </a:ext>
            </a:extLst>
          </p:cNvPr>
          <p:cNvSpPr>
            <a:spLocks noGrp="1"/>
          </p:cNvSpPr>
          <p:nvPr>
            <p:ph type="sldNum" sz="quarter" idx="12"/>
          </p:nvPr>
        </p:nvSpPr>
        <p:spPr>
          <a:xfrm>
            <a:off x="8610600" y="6356350"/>
            <a:ext cx="2743200" cy="365125"/>
          </a:xfrm>
          <a:prstGeom prst="rect">
            <a:avLst/>
          </a:prstGeom>
        </p:spPr>
        <p:txBody>
          <a:bodyPr/>
          <a:lstStyle/>
          <a:p>
            <a:fld id="{7F75639A-ECB5-46BE-9E86-462BE594D6D6}" type="slidenum">
              <a:rPr lang="en-GB" smtClean="0"/>
              <a:t>‹#›</a:t>
            </a:fld>
            <a:endParaRPr lang="en-GB"/>
          </a:p>
        </p:txBody>
      </p:sp>
    </p:spTree>
    <p:extLst>
      <p:ext uri="{BB962C8B-B14F-4D97-AF65-F5344CB8AC3E}">
        <p14:creationId xmlns:p14="http://schemas.microsoft.com/office/powerpoint/2010/main" val="3619231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4.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6.png"/></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3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image" Target="../media/image6.png"/><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6.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27691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5AE703-0E65-4093-B1C8-92A9C828E39B}" type="datetimeFigureOut">
              <a:rPr lang="en-US" smtClean="0"/>
              <a:t>12/9/2019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222678" y="6346826"/>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8DA3F6-7A6F-4815-85AC-52B3F0D8D7DC}"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08640" y="49595"/>
            <a:ext cx="3620411" cy="1967470"/>
          </a:xfrm>
          <a:prstGeom prst="rect">
            <a:avLst/>
          </a:prstGeom>
        </p:spPr>
      </p:pic>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369531" y="6302376"/>
            <a:ext cx="1596347" cy="374632"/>
          </a:xfrm>
          <a:prstGeom prst="rect">
            <a:avLst/>
          </a:prstGeom>
        </p:spPr>
      </p:pic>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8700870" y="6056120"/>
            <a:ext cx="1651179" cy="665355"/>
          </a:xfrm>
          <a:prstGeom prst="rect">
            <a:avLst/>
          </a:prstGeom>
        </p:spPr>
      </p:pic>
      <p:sp>
        <p:nvSpPr>
          <p:cNvPr id="10" name="TextBox 9"/>
          <p:cNvSpPr txBox="1"/>
          <p:nvPr userDrawn="1"/>
        </p:nvSpPr>
        <p:spPr>
          <a:xfrm>
            <a:off x="9222678" y="5949355"/>
            <a:ext cx="2760682" cy="307777"/>
          </a:xfrm>
          <a:prstGeom prst="rect">
            <a:avLst/>
          </a:prstGeom>
          <a:noFill/>
        </p:spPr>
        <p:txBody>
          <a:bodyPr wrap="square" rtlCol="0">
            <a:spAutoFit/>
          </a:bodyPr>
          <a:lstStyle/>
          <a:p>
            <a:r>
              <a:rPr lang="is-IS" sz="1400" b="1" dirty="0">
                <a:latin typeface="Verdana" panose="020B0604030504040204" pitchFamily="34" charset="0"/>
                <a:ea typeface="Verdana" panose="020B0604030504040204" pitchFamily="34" charset="0"/>
              </a:rPr>
              <a:t>With the support of</a:t>
            </a:r>
            <a:endParaRPr lang="en-US" sz="14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54309038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2051798"/>
      </p:ext>
    </p:extLst>
  </p:cSld>
  <p:clrMap bg1="lt1" tx1="dk1" bg2="lt2" tx2="dk2" accent1="accent1" accent2="accent2" accent3="accent3" accent4="accent4" accent5="accent5" accent6="accent6" hlink="hlink" folHlink="folHlink"/>
  <p:sldLayoutIdLst>
    <p:sldLayoutId id="2147483721"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585291"/>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581192" y="1418602"/>
            <a:ext cx="11029616" cy="4759776"/>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a:spLocks noChangeAspect="1"/>
          </p:cNvSpPr>
          <p:nvPr userDrawn="1"/>
        </p:nvSpPr>
        <p:spPr>
          <a:xfrm>
            <a:off x="0" y="6730314"/>
            <a:ext cx="12191999" cy="1276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 close up of a sign&#10;&#10;Description automatically generated">
            <a:extLst>
              <a:ext uri="{FF2B5EF4-FFF2-40B4-BE49-F238E27FC236}">
                <a16:creationId xmlns:a16="http://schemas.microsoft.com/office/drawing/2014/main" id="{C7ED3A2A-015F-44F2-9B82-EA57DA67F91A}"/>
              </a:ext>
            </a:extLst>
          </p:cNvPr>
          <p:cNvPicPr>
            <a:picLocks noChangeAspect="1"/>
          </p:cNvPicPr>
          <p:nvPr userDrawn="1"/>
        </p:nvPicPr>
        <p:blipFill>
          <a:blip r:embed="rId14"/>
          <a:stretch>
            <a:fillRect/>
          </a:stretch>
        </p:blipFill>
        <p:spPr>
          <a:xfrm>
            <a:off x="10898177" y="5996571"/>
            <a:ext cx="1425261" cy="619988"/>
          </a:xfrm>
          <a:prstGeom prst="rect">
            <a:avLst/>
          </a:prstGeom>
        </p:spPr>
      </p:pic>
    </p:spTree>
    <p:extLst>
      <p:ext uri="{BB962C8B-B14F-4D97-AF65-F5344CB8AC3E}">
        <p14:creationId xmlns:p14="http://schemas.microsoft.com/office/powerpoint/2010/main" val="1457677325"/>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55" r:id="rId12"/>
  </p:sldLayoutIdLst>
  <p:hf hdr="0" ftr="0"/>
  <p:txStyles>
    <p:titleStyle>
      <a:lvl1pPr algn="l" defTabSz="457200" rtl="0" eaLnBrk="1" latinLnBrk="0" hangingPunct="1">
        <a:spcBef>
          <a:spcPct val="0"/>
        </a:spcBef>
        <a:buNone/>
        <a:defRPr sz="2800" b="1" kern="1200" cap="all">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9698022"/>
      </p:ext>
    </p:extLst>
  </p:cSld>
  <p:clrMap bg1="lt1" tx1="dk1" bg2="lt2" tx2="dk2" accent1="accent1" accent2="accent2" accent3="accent3" accent4="accent4" accent5="accent5" accent6="accent6" hlink="hlink" folHlink="folHlink"/>
  <p:sldLayoutIdLst>
    <p:sldLayoutId id="2147483742"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585291"/>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581192" y="1418602"/>
            <a:ext cx="11029616" cy="4759776"/>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a:spLocks noChangeAspect="1"/>
          </p:cNvSpPr>
          <p:nvPr userDrawn="1"/>
        </p:nvSpPr>
        <p:spPr>
          <a:xfrm>
            <a:off x="0" y="6730314"/>
            <a:ext cx="12191999" cy="1276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 close up of a sign&#10;&#10;Description automatically generated">
            <a:extLst>
              <a:ext uri="{FF2B5EF4-FFF2-40B4-BE49-F238E27FC236}">
                <a16:creationId xmlns:a16="http://schemas.microsoft.com/office/drawing/2014/main" id="{C7ED3A2A-015F-44F2-9B82-EA57DA67F91A}"/>
              </a:ext>
            </a:extLst>
          </p:cNvPr>
          <p:cNvPicPr>
            <a:picLocks noChangeAspect="1"/>
          </p:cNvPicPr>
          <p:nvPr userDrawn="1"/>
        </p:nvPicPr>
        <p:blipFill>
          <a:blip r:embed="rId13"/>
          <a:stretch>
            <a:fillRect/>
          </a:stretch>
        </p:blipFill>
        <p:spPr>
          <a:xfrm>
            <a:off x="10898177" y="5996571"/>
            <a:ext cx="1425261" cy="619988"/>
          </a:xfrm>
          <a:prstGeom prst="rect">
            <a:avLst/>
          </a:prstGeom>
        </p:spPr>
      </p:pic>
      <p:pic>
        <p:nvPicPr>
          <p:cNvPr id="7" name="Picture 6">
            <a:extLst>
              <a:ext uri="{FF2B5EF4-FFF2-40B4-BE49-F238E27FC236}">
                <a16:creationId xmlns:a16="http://schemas.microsoft.com/office/drawing/2014/main" id="{C420DC23-E159-44B7-A659-9D9A1DA1A6C1}"/>
              </a:ext>
            </a:extLst>
          </p:cNvPr>
          <p:cNvPicPr>
            <a:picLocks noChangeAspect="1"/>
          </p:cNvPicPr>
          <p:nvPr userDrawn="1"/>
        </p:nvPicPr>
        <p:blipFill>
          <a:blip r:embed="rId14"/>
          <a:stretch>
            <a:fillRect/>
          </a:stretch>
        </p:blipFill>
        <p:spPr>
          <a:xfrm>
            <a:off x="9767455" y="5987281"/>
            <a:ext cx="1130722" cy="614477"/>
          </a:xfrm>
          <a:prstGeom prst="rect">
            <a:avLst/>
          </a:prstGeom>
        </p:spPr>
      </p:pic>
    </p:spTree>
    <p:extLst>
      <p:ext uri="{BB962C8B-B14F-4D97-AF65-F5344CB8AC3E}">
        <p14:creationId xmlns:p14="http://schemas.microsoft.com/office/powerpoint/2010/main" val="1567507916"/>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hf hdr="0" ftr="0"/>
  <p:txStyles>
    <p:titleStyle>
      <a:lvl1pPr algn="l" defTabSz="457200" rtl="0" eaLnBrk="1" latinLnBrk="0" hangingPunct="1">
        <a:spcBef>
          <a:spcPct val="0"/>
        </a:spcBef>
        <a:buNone/>
        <a:defRPr sz="2800" b="1" kern="1200" cap="all">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25.xml"/><Relationship Id="rId5" Type="http://schemas.openxmlformats.org/officeDocument/2006/relationships/image" Target="../media/image17.png"/><Relationship Id="rId4" Type="http://schemas.openxmlformats.org/officeDocument/2006/relationships/hyperlink" Target="https://www.stemschoollabel.eu/documents/20182/27098/European_STEM_Schools_report_Lithuanian_translation.pdf/17dadc58-be3b-43a5-ae93-8a900a219d26"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8.png"/><Relationship Id="rId7" Type="http://schemas.openxmlformats.org/officeDocument/2006/relationships/hyperlink" Target="https://www.stemschoollabel.eu/documents/20182/27098/European_STEM_Schools_report_Lithuanian_translation.pdf/17dadc58-be3b-43a5-ae93-8a900a219d26" TargetMode="External"/><Relationship Id="rId2" Type="http://schemas.openxmlformats.org/officeDocument/2006/relationships/notesSlide" Target="../notesSlides/notesSlide3.xml"/><Relationship Id="rId1" Type="http://schemas.openxmlformats.org/officeDocument/2006/relationships/slideLayout" Target="../slideLayouts/slideLayout25.xml"/><Relationship Id="rId6" Type="http://schemas.openxmlformats.org/officeDocument/2006/relationships/hyperlink" Target="https://sodas.ugdome.lt/metodiniai-dokumentai/perziura/9150" TargetMode="External"/><Relationship Id="rId5" Type="http://schemas.openxmlformats.org/officeDocument/2006/relationships/image" Target="../media/image20.png"/><Relationship Id="rId4" Type="http://schemas.openxmlformats.org/officeDocument/2006/relationships/image" Target="../media/image19.png"/></Relationships>
</file>

<file path=ppt/slides/_rels/slide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22.png"/><Relationship Id="rId7" Type="http://schemas.openxmlformats.org/officeDocument/2006/relationships/diagramLayout" Target="../diagrams/layout1.xml"/><Relationship Id="rId12" Type="http://schemas.openxmlformats.org/officeDocument/2006/relationships/image" Target="../media/image28.svg"/><Relationship Id="rId2" Type="http://schemas.openxmlformats.org/officeDocument/2006/relationships/notesSlide" Target="../notesSlides/notesSlide5.xml"/><Relationship Id="rId1" Type="http://schemas.openxmlformats.org/officeDocument/2006/relationships/slideLayout" Target="../slideLayouts/slideLayout25.xml"/><Relationship Id="rId6" Type="http://schemas.openxmlformats.org/officeDocument/2006/relationships/diagramData" Target="../diagrams/data1.xml"/><Relationship Id="rId11" Type="http://schemas.openxmlformats.org/officeDocument/2006/relationships/image" Target="../media/image25.png"/><Relationship Id="rId5" Type="http://schemas.openxmlformats.org/officeDocument/2006/relationships/image" Target="../media/image24.png"/><Relationship Id="rId10" Type="http://schemas.microsoft.com/office/2007/relationships/diagramDrawing" Target="../diagrams/drawing1.xml"/><Relationship Id="rId4" Type="http://schemas.openxmlformats.org/officeDocument/2006/relationships/image" Target="../media/image23.png"/><Relationship Id="rId9" Type="http://schemas.openxmlformats.org/officeDocument/2006/relationships/diagramColors" Target="../diagrams/colors1.xml"/></Relationships>
</file>

<file path=ppt/slides/_rels/slide6.xml.rels><?xml version="1.0" encoding="UTF-8" standalone="yes"?>
<Relationships xmlns="http://schemas.openxmlformats.org/package/2006/relationships"><Relationship Id="rId3" Type="http://schemas.openxmlformats.org/officeDocument/2006/relationships/image" Target="../media/image30.svg"/><Relationship Id="rId2" Type="http://schemas.openxmlformats.org/officeDocument/2006/relationships/image" Target="../media/image26.png"/><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3" Type="http://schemas.openxmlformats.org/officeDocument/2006/relationships/hyperlink" Target="mailto:support@stemschoollabel.eu" TargetMode="External"/><Relationship Id="rId2" Type="http://schemas.openxmlformats.org/officeDocument/2006/relationships/notesSlide" Target="../notesSlides/notesSlide6.xml"/><Relationship Id="rId1" Type="http://schemas.openxmlformats.org/officeDocument/2006/relationships/slideLayout" Target="../slideLayouts/slideLayout47.xml"/><Relationship Id="rId6" Type="http://schemas.openxmlformats.org/officeDocument/2006/relationships/hyperlink" Target="http://www.stemschoollabel.eu/" TargetMode="External"/><Relationship Id="rId5" Type="http://schemas.openxmlformats.org/officeDocument/2006/relationships/image" Target="../media/image32.svg"/><Relationship Id="rId4" Type="http://schemas.openxmlformats.org/officeDocument/2006/relationships/image" Target="../media/image2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F2576-9332-4C14-BC0E-363757B9962E}"/>
              </a:ext>
            </a:extLst>
          </p:cNvPr>
          <p:cNvSpPr>
            <a:spLocks noGrp="1"/>
          </p:cNvSpPr>
          <p:nvPr>
            <p:ph type="ctrTitle"/>
          </p:nvPr>
        </p:nvSpPr>
        <p:spPr>
          <a:xfrm>
            <a:off x="581193" y="2570737"/>
            <a:ext cx="7648409" cy="677215"/>
          </a:xfrm>
        </p:spPr>
        <p:txBody>
          <a:bodyPr/>
          <a:lstStyle/>
          <a:p>
            <a:r>
              <a:rPr lang="lt-LT" dirty="0" smtClean="0"/>
              <a:t>STEM mokyklos ženklas</a:t>
            </a:r>
            <a:endParaRPr lang="en-GB" dirty="0"/>
          </a:p>
        </p:txBody>
      </p:sp>
      <p:sp>
        <p:nvSpPr>
          <p:cNvPr id="3" name="Subtitle 2">
            <a:extLst>
              <a:ext uri="{FF2B5EF4-FFF2-40B4-BE49-F238E27FC236}">
                <a16:creationId xmlns:a16="http://schemas.microsoft.com/office/drawing/2014/main" id="{6DE1FFF5-9A1B-4096-ABA7-7744445E243A}"/>
              </a:ext>
            </a:extLst>
          </p:cNvPr>
          <p:cNvSpPr>
            <a:spLocks noGrp="1"/>
          </p:cNvSpPr>
          <p:nvPr>
            <p:ph type="subTitle" idx="1"/>
          </p:nvPr>
        </p:nvSpPr>
        <p:spPr>
          <a:xfrm>
            <a:off x="581193" y="3429001"/>
            <a:ext cx="7648407" cy="802036"/>
          </a:xfrm>
        </p:spPr>
        <p:txBody>
          <a:bodyPr>
            <a:normAutofit fontScale="92500"/>
          </a:bodyPr>
          <a:lstStyle/>
          <a:p>
            <a:r>
              <a:rPr lang="lt-LT" sz="2800" b="1" cap="none" dirty="0" smtClean="0">
                <a:solidFill>
                  <a:schemeClr val="tx2"/>
                </a:solidFill>
              </a:rPr>
              <a:t>Kaip mokykloms gauti STEM mokyklos ženklą</a:t>
            </a:r>
            <a:r>
              <a:rPr lang="fr-BE" sz="2800" b="1" cap="none" dirty="0" smtClean="0">
                <a:solidFill>
                  <a:schemeClr val="tx2"/>
                </a:solidFill>
              </a:rPr>
              <a:t>?</a:t>
            </a:r>
            <a:endParaRPr lang="en-GB" sz="2800" b="1" cap="none" dirty="0">
              <a:solidFill>
                <a:schemeClr val="tx2"/>
              </a:solidFill>
              <a:highlight>
                <a:srgbClr val="00FFFF"/>
              </a:highlight>
            </a:endParaRPr>
          </a:p>
        </p:txBody>
      </p:sp>
    </p:spTree>
    <p:extLst>
      <p:ext uri="{BB962C8B-B14F-4D97-AF65-F5344CB8AC3E}">
        <p14:creationId xmlns:p14="http://schemas.microsoft.com/office/powerpoint/2010/main" val="6211638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B3833-16B6-4115-AE73-8FE4B0794CDA}"/>
              </a:ext>
            </a:extLst>
          </p:cNvPr>
          <p:cNvSpPr>
            <a:spLocks noGrp="1"/>
          </p:cNvSpPr>
          <p:nvPr>
            <p:ph type="title"/>
          </p:nvPr>
        </p:nvSpPr>
        <p:spPr/>
        <p:txBody>
          <a:bodyPr>
            <a:normAutofit/>
          </a:bodyPr>
          <a:lstStyle/>
          <a:p>
            <a:r>
              <a:rPr lang="lt-LT" sz="2400" dirty="0"/>
              <a:t>Ką reiškia „</a:t>
            </a:r>
            <a:r>
              <a:rPr lang="lt-LT" sz="2400" dirty="0" smtClean="0"/>
              <a:t>STEM mokyklos </a:t>
            </a:r>
            <a:r>
              <a:rPr lang="lt-LT" sz="2400" dirty="0" err="1" smtClean="0"/>
              <a:t>ženkLas</a:t>
            </a:r>
            <a:r>
              <a:rPr lang="lt-LT" sz="2400" dirty="0" smtClean="0"/>
              <a:t>“?</a:t>
            </a:r>
            <a:endParaRPr lang="en-GB" sz="2400" dirty="0"/>
          </a:p>
        </p:txBody>
      </p:sp>
      <p:sp>
        <p:nvSpPr>
          <p:cNvPr id="3" name="Content Placeholder 2">
            <a:extLst>
              <a:ext uri="{FF2B5EF4-FFF2-40B4-BE49-F238E27FC236}">
                <a16:creationId xmlns:a16="http://schemas.microsoft.com/office/drawing/2014/main" id="{CA468AAB-BE07-4096-A071-021D40673F79}"/>
              </a:ext>
            </a:extLst>
          </p:cNvPr>
          <p:cNvSpPr>
            <a:spLocks noGrp="1"/>
          </p:cNvSpPr>
          <p:nvPr>
            <p:ph idx="1"/>
          </p:nvPr>
        </p:nvSpPr>
        <p:spPr>
          <a:xfrm>
            <a:off x="3090640" y="2970800"/>
            <a:ext cx="5030472" cy="2286000"/>
          </a:xfrm>
        </p:spPr>
        <p:txBody>
          <a:bodyPr>
            <a:normAutofit/>
          </a:bodyPr>
          <a:lstStyle/>
          <a:p>
            <a:r>
              <a:rPr lang="lt-LT" dirty="0" smtClean="0"/>
              <a:t>Mokyklos, naudodamos </a:t>
            </a:r>
            <a:r>
              <a:rPr lang="lt-LT" b="1" dirty="0" smtClean="0"/>
              <a:t>internetinę įsivertinimo priemonę, </a:t>
            </a:r>
            <a:r>
              <a:rPr lang="lt-LT" dirty="0" smtClean="0"/>
              <a:t>vertina </a:t>
            </a:r>
            <a:r>
              <a:rPr lang="lt-LT" dirty="0"/>
              <a:t>savo STEM veiklą </a:t>
            </a:r>
            <a:endParaRPr lang="lt-LT" dirty="0" smtClean="0"/>
          </a:p>
          <a:p>
            <a:r>
              <a:rPr lang="lt-LT" dirty="0" smtClean="0"/>
              <a:t>pagal </a:t>
            </a:r>
            <a:r>
              <a:rPr lang="en-GB" dirty="0" smtClean="0"/>
              <a:t>21 </a:t>
            </a:r>
            <a:r>
              <a:rPr lang="lt-LT" b="1" dirty="0" err="1"/>
              <a:t>k</a:t>
            </a:r>
            <a:r>
              <a:rPr lang="en-GB" b="1" dirty="0" err="1" smtClean="0"/>
              <a:t>riteri</a:t>
            </a:r>
            <a:r>
              <a:rPr lang="lt-LT" b="1" dirty="0" smtClean="0"/>
              <a:t>jų, apibrėžiantį </a:t>
            </a:r>
            <a:r>
              <a:rPr lang="en-GB" dirty="0" smtClean="0"/>
              <a:t>STEM </a:t>
            </a:r>
            <a:r>
              <a:rPr lang="lt-LT" dirty="0" smtClean="0"/>
              <a:t>mokyklą </a:t>
            </a:r>
            <a:endParaRPr lang="en-GB" dirty="0" smtClean="0"/>
          </a:p>
          <a:p>
            <a:r>
              <a:rPr lang="lt-LT" dirty="0"/>
              <a:t>Priemonė nustato </a:t>
            </a:r>
            <a:r>
              <a:rPr lang="lt-LT" dirty="0" smtClean="0"/>
              <a:t>tobulintinas </a:t>
            </a:r>
            <a:r>
              <a:rPr lang="lt-LT" b="1" dirty="0" smtClean="0"/>
              <a:t>sritis</a:t>
            </a:r>
            <a:r>
              <a:rPr lang="lt-LT" dirty="0" smtClean="0"/>
              <a:t> </a:t>
            </a:r>
            <a:r>
              <a:rPr lang="lt-LT" dirty="0"/>
              <a:t>ir teikia </a:t>
            </a:r>
            <a:r>
              <a:rPr lang="lt-LT" b="1" dirty="0" smtClean="0"/>
              <a:t>Veiksmų planą </a:t>
            </a:r>
            <a:r>
              <a:rPr lang="lt-LT" dirty="0" smtClean="0"/>
              <a:t>bei </a:t>
            </a:r>
            <a:r>
              <a:rPr lang="lt-LT" b="1" dirty="0" smtClean="0"/>
              <a:t>išteklius</a:t>
            </a:r>
            <a:endParaRPr lang="en-GB" b="1" dirty="0"/>
          </a:p>
        </p:txBody>
      </p:sp>
      <p:sp>
        <p:nvSpPr>
          <p:cNvPr id="4" name="Rectangle 3">
            <a:extLst>
              <a:ext uri="{FF2B5EF4-FFF2-40B4-BE49-F238E27FC236}">
                <a16:creationId xmlns:a16="http://schemas.microsoft.com/office/drawing/2014/main" id="{45C5F564-16F9-47A0-A81F-C9E51C237161}"/>
              </a:ext>
            </a:extLst>
          </p:cNvPr>
          <p:cNvSpPr/>
          <p:nvPr/>
        </p:nvSpPr>
        <p:spPr>
          <a:xfrm>
            <a:off x="581192" y="1378007"/>
            <a:ext cx="8562807" cy="1077218"/>
          </a:xfrm>
          <a:prstGeom prst="rect">
            <a:avLst/>
          </a:prstGeom>
        </p:spPr>
        <p:txBody>
          <a:bodyPr wrap="square">
            <a:spAutoFit/>
          </a:bodyPr>
          <a:lstStyle/>
          <a:p>
            <a:pPr defTabSz="457200">
              <a:defRPr/>
            </a:pPr>
            <a:r>
              <a:rPr lang="en-US" sz="1600" dirty="0" err="1"/>
              <a:t>Tikslas</a:t>
            </a:r>
            <a:r>
              <a:rPr lang="en-US" sz="1600" dirty="0"/>
              <a:t>: „</a:t>
            </a:r>
            <a:r>
              <a:rPr lang="lt-LT" sz="1600" i="1" dirty="0"/>
              <a:t>Padėti</a:t>
            </a:r>
            <a:r>
              <a:rPr lang="en-US" sz="1600" i="1" dirty="0"/>
              <a:t> </a:t>
            </a:r>
            <a:r>
              <a:rPr lang="en-US" sz="1600" b="1" i="1" dirty="0" err="1"/>
              <a:t>Europos</a:t>
            </a:r>
            <a:r>
              <a:rPr lang="en-US" sz="1600" b="1" i="1" dirty="0"/>
              <a:t> </a:t>
            </a:r>
            <a:r>
              <a:rPr lang="en-US" sz="1600" b="1" i="1" dirty="0" err="1"/>
              <a:t>mokykloms</a:t>
            </a:r>
            <a:r>
              <a:rPr lang="en-US" sz="1600" b="1" i="1" dirty="0"/>
              <a:t> </a:t>
            </a:r>
            <a:r>
              <a:rPr lang="lt-LT" sz="1600" i="1" dirty="0"/>
              <a:t>stiprinti, tobulinti</a:t>
            </a:r>
            <a:r>
              <a:rPr lang="en-US" sz="1600" i="1" dirty="0"/>
              <a:t> </a:t>
            </a:r>
            <a:r>
              <a:rPr lang="en-US" sz="1600" i="1" dirty="0" err="1"/>
              <a:t>jaunų</a:t>
            </a:r>
            <a:r>
              <a:rPr lang="en-US" sz="1600" i="1" dirty="0"/>
              <a:t> </a:t>
            </a:r>
            <a:r>
              <a:rPr lang="en-US" sz="1600" i="1" dirty="0" err="1"/>
              <a:t>europiečių</a:t>
            </a:r>
            <a:r>
              <a:rPr lang="en-US" sz="1600" i="1" dirty="0"/>
              <a:t> </a:t>
            </a:r>
            <a:r>
              <a:rPr lang="lt-LT" sz="1600" i="1" dirty="0"/>
              <a:t>gebėjimus ir </a:t>
            </a:r>
            <a:r>
              <a:rPr lang="en-US" sz="1600" i="1" dirty="0" err="1"/>
              <a:t>susidomėjimą</a:t>
            </a:r>
            <a:r>
              <a:rPr lang="lt-LT" sz="1600" i="1" dirty="0"/>
              <a:t> </a:t>
            </a:r>
            <a:r>
              <a:rPr lang="en-US" sz="1600" b="1" i="1" dirty="0"/>
              <a:t>STEM </a:t>
            </a:r>
            <a:r>
              <a:rPr lang="en-US" sz="1600" b="1" i="1" dirty="0" err="1"/>
              <a:t>dalykais</a:t>
            </a:r>
            <a:r>
              <a:rPr lang="lt-LT" sz="1600" b="1" i="1" dirty="0"/>
              <a:t>, </a:t>
            </a:r>
            <a:r>
              <a:rPr lang="lt-LT" sz="1600" i="1" dirty="0"/>
              <a:t>taip pat </a:t>
            </a:r>
            <a:r>
              <a:rPr lang="lt-LT" sz="1600" b="1" i="1" dirty="0"/>
              <a:t>suteikti</a:t>
            </a:r>
            <a:r>
              <a:rPr lang="lt-LT" sz="1600" i="1" dirty="0"/>
              <a:t> mokykloms būtinus </a:t>
            </a:r>
            <a:r>
              <a:rPr lang="lt-LT" sz="1600" b="1" i="1" dirty="0"/>
              <a:t>įrankius</a:t>
            </a:r>
            <a:r>
              <a:rPr lang="lt-LT" sz="1600" i="1" dirty="0"/>
              <a:t> ir metodinę paramą siekiant mokinių, mokytojų ir </a:t>
            </a:r>
            <a:r>
              <a:rPr lang="en-US" sz="1600" i="1" dirty="0"/>
              <a:t>kit</a:t>
            </a:r>
            <a:r>
              <a:rPr lang="lt-LT" sz="1600" i="1" dirty="0"/>
              <a:t>ų suinteresuotų šalių </a:t>
            </a:r>
            <a:r>
              <a:rPr lang="lt-LT" sz="1600" b="1" i="1" dirty="0"/>
              <a:t>įsitraukimo į STEM veiklas kuriant ir vystant </a:t>
            </a:r>
            <a:r>
              <a:rPr lang="en-US" sz="1600" b="1" i="1" dirty="0"/>
              <a:t>STEM </a:t>
            </a:r>
            <a:r>
              <a:rPr lang="en-US" sz="1600" b="1" i="1" dirty="0" err="1"/>
              <a:t>strategiją</a:t>
            </a:r>
            <a:r>
              <a:rPr lang="en-US" sz="1600" dirty="0"/>
              <a:t>“.</a:t>
            </a:r>
            <a:r>
              <a:rPr lang="lt-LT" sz="1600" dirty="0"/>
              <a:t> </a:t>
            </a:r>
            <a:endParaRPr kumimoji="0" lang="en-GB" sz="1600" b="0" i="1" u="none" strike="noStrike" kern="1200" cap="none" spc="0" normalizeH="0" baseline="0" noProof="0" dirty="0">
              <a:ln>
                <a:noFill/>
              </a:ln>
              <a:solidFill>
                <a:prstClr val="white">
                  <a:lumMod val="75000"/>
                </a:prstClr>
              </a:solidFill>
              <a:effectLst/>
              <a:uLnTx/>
              <a:uFillTx/>
              <a:latin typeface="Century Gothic" panose="020F0302020204030204"/>
              <a:ea typeface="+mn-ea"/>
              <a:cs typeface="+mn-cs"/>
            </a:endParaRPr>
          </a:p>
        </p:txBody>
      </p:sp>
      <p:pic>
        <p:nvPicPr>
          <p:cNvPr id="6" name="Picture 5">
            <a:extLst>
              <a:ext uri="{FF2B5EF4-FFF2-40B4-BE49-F238E27FC236}">
                <a16:creationId xmlns:a16="http://schemas.microsoft.com/office/drawing/2014/main" id="{F8E88BF5-8E65-4F8B-8CA8-C225185A2165}"/>
              </a:ext>
            </a:extLst>
          </p:cNvPr>
          <p:cNvPicPr>
            <a:picLocks noChangeAspect="1"/>
          </p:cNvPicPr>
          <p:nvPr/>
        </p:nvPicPr>
        <p:blipFill>
          <a:blip r:embed="rId3"/>
          <a:stretch>
            <a:fillRect/>
          </a:stretch>
        </p:blipFill>
        <p:spPr>
          <a:xfrm>
            <a:off x="388264" y="2512487"/>
            <a:ext cx="2441004" cy="2441004"/>
          </a:xfrm>
          <a:prstGeom prst="rect">
            <a:avLst/>
          </a:prstGeom>
        </p:spPr>
      </p:pic>
      <p:cxnSp>
        <p:nvCxnSpPr>
          <p:cNvPr id="9" name="Straight Arrow Connector 8">
            <a:extLst>
              <a:ext uri="{FF2B5EF4-FFF2-40B4-BE49-F238E27FC236}">
                <a16:creationId xmlns:a16="http://schemas.microsoft.com/office/drawing/2014/main" id="{724EC643-2B58-43D0-8A5B-B232D7FD22E6}"/>
              </a:ext>
            </a:extLst>
          </p:cNvPr>
          <p:cNvCxnSpPr>
            <a:cxnSpLocks/>
          </p:cNvCxnSpPr>
          <p:nvPr/>
        </p:nvCxnSpPr>
        <p:spPr>
          <a:xfrm>
            <a:off x="8121112" y="3890074"/>
            <a:ext cx="82141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551B28D-96EE-4703-91C2-BFAB09B7096A}"/>
              </a:ext>
            </a:extLst>
          </p:cNvPr>
          <p:cNvSpPr/>
          <p:nvPr/>
        </p:nvSpPr>
        <p:spPr>
          <a:xfrm>
            <a:off x="9286069" y="4730293"/>
            <a:ext cx="2680854" cy="1200329"/>
          </a:xfrm>
          <a:prstGeom prst="rect">
            <a:avLst/>
          </a:prstGeom>
        </p:spPr>
        <p:txBody>
          <a:bodyPr wrap="square">
            <a:spAutoFit/>
          </a:bodyPr>
          <a:lstStyle/>
          <a:p>
            <a:pPr lvl="0" defTabSz="457200">
              <a:defRPr/>
            </a:pPr>
            <a:r>
              <a:rPr kumimoji="0" lang="en-GB" sz="800" b="0" i="0" u="none" strike="noStrike" kern="1200" cap="none" spc="0" normalizeH="0" baseline="0" noProof="0" dirty="0">
                <a:ln>
                  <a:noFill/>
                </a:ln>
                <a:solidFill>
                  <a:prstClr val="black"/>
                </a:solidFill>
                <a:effectLst/>
                <a:uLnTx/>
                <a:uFillTx/>
                <a:latin typeface="Century Gothic" panose="020F0302020204030204"/>
              </a:rPr>
              <a:t>Jimenez Iglesias, M., </a:t>
            </a:r>
            <a:r>
              <a:rPr kumimoji="0" lang="en-GB" sz="800" b="0" i="0" u="none" strike="noStrike" kern="1200" cap="none" spc="0" normalizeH="0" baseline="0" noProof="0" dirty="0" err="1">
                <a:ln>
                  <a:noFill/>
                </a:ln>
                <a:solidFill>
                  <a:prstClr val="black"/>
                </a:solidFill>
                <a:effectLst/>
                <a:uLnTx/>
                <a:uFillTx/>
                <a:latin typeface="Century Gothic" panose="020F0302020204030204"/>
              </a:rPr>
              <a:t>Faury</a:t>
            </a:r>
            <a:r>
              <a:rPr kumimoji="0" lang="en-GB" sz="800" b="0" i="0" u="none" strike="noStrike" kern="1200" cap="none" spc="0" normalizeH="0" baseline="0" noProof="0" dirty="0">
                <a:ln>
                  <a:noFill/>
                </a:ln>
                <a:solidFill>
                  <a:prstClr val="black"/>
                </a:solidFill>
                <a:effectLst/>
                <a:uLnTx/>
                <a:uFillTx/>
                <a:latin typeface="Century Gothic" panose="020F0302020204030204"/>
              </a:rPr>
              <a:t>, M., Iuliani, E., Billon, N. and Gras-Velazquez, A. (2018) “</a:t>
            </a:r>
            <a:r>
              <a:rPr kumimoji="0" lang="en-GB" sz="800" b="1" i="0" u="none" strike="noStrike" kern="1200" cap="none" spc="0" normalizeH="0" baseline="0" noProof="0" dirty="0" err="1" smtClean="0">
                <a:ln>
                  <a:noFill/>
                </a:ln>
                <a:solidFill>
                  <a:prstClr val="black"/>
                </a:solidFill>
                <a:effectLst/>
                <a:uLnTx/>
                <a:uFillTx/>
                <a:latin typeface="Century Gothic" panose="020F0302020204030204"/>
              </a:rPr>
              <a:t>Europ</a:t>
            </a:r>
            <a:r>
              <a:rPr kumimoji="0" lang="lt-LT" sz="800" b="1" i="0" u="none" strike="noStrike" kern="1200" cap="none" spc="0" normalizeH="0" baseline="0" noProof="0" dirty="0" smtClean="0">
                <a:ln>
                  <a:noFill/>
                </a:ln>
                <a:solidFill>
                  <a:prstClr val="black"/>
                </a:solidFill>
                <a:effectLst/>
                <a:uLnTx/>
                <a:uFillTx/>
                <a:latin typeface="Century Gothic" panose="020F0302020204030204"/>
              </a:rPr>
              <a:t>os </a:t>
            </a:r>
            <a:r>
              <a:rPr kumimoji="0" lang="en-GB" sz="800" b="1" i="0" u="none" strike="noStrike" kern="1200" cap="none" spc="0" normalizeH="0" baseline="0" noProof="0" dirty="0" smtClean="0">
                <a:ln>
                  <a:noFill/>
                </a:ln>
                <a:solidFill>
                  <a:prstClr val="black"/>
                </a:solidFill>
                <a:effectLst/>
                <a:uLnTx/>
                <a:uFillTx/>
                <a:latin typeface="Century Gothic" panose="020F0302020204030204"/>
              </a:rPr>
              <a:t>STEM </a:t>
            </a:r>
            <a:r>
              <a:rPr kumimoji="0" lang="lt-LT" sz="800" b="1" i="0" u="none" strike="noStrike" kern="1200" cap="none" spc="0" normalizeH="0" baseline="0" noProof="0" dirty="0" smtClean="0">
                <a:ln>
                  <a:noFill/>
                </a:ln>
                <a:solidFill>
                  <a:prstClr val="black"/>
                </a:solidFill>
                <a:effectLst/>
                <a:uLnTx/>
                <a:uFillTx/>
                <a:latin typeface="Century Gothic" panose="020F0302020204030204"/>
              </a:rPr>
              <a:t>mokyklų ataskaita</a:t>
            </a:r>
            <a:r>
              <a:rPr kumimoji="0" lang="en-GB" sz="800" b="1" i="0" u="none" strike="noStrike" kern="1200" cap="none" spc="0" normalizeH="0" baseline="0" noProof="0" dirty="0" smtClean="0">
                <a:ln>
                  <a:noFill/>
                </a:ln>
                <a:solidFill>
                  <a:prstClr val="black"/>
                </a:solidFill>
                <a:effectLst/>
                <a:uLnTx/>
                <a:uFillTx/>
                <a:latin typeface="Century Gothic" panose="020F0302020204030204"/>
              </a:rPr>
              <a:t>: </a:t>
            </a:r>
            <a:r>
              <a:rPr kumimoji="0" lang="lt-LT" sz="800" b="1" i="0" u="none" strike="noStrike" kern="1200" cap="none" spc="0" normalizeH="0" baseline="0" noProof="0" dirty="0" smtClean="0">
                <a:ln>
                  <a:noFill/>
                </a:ln>
                <a:solidFill>
                  <a:prstClr val="black"/>
                </a:solidFill>
                <a:effectLst/>
                <a:uLnTx/>
                <a:uFillTx/>
                <a:latin typeface="Century Gothic" panose="020F0302020204030204"/>
              </a:rPr>
              <a:t>pagrindiniai elementai ir kriterijai</a:t>
            </a:r>
            <a:r>
              <a:rPr kumimoji="0" lang="en-GB" sz="800" b="0" i="0" u="none" strike="noStrike" kern="1200" cap="none" spc="0" normalizeH="0" baseline="0" noProof="0" dirty="0" smtClean="0">
                <a:ln>
                  <a:noFill/>
                </a:ln>
                <a:solidFill>
                  <a:prstClr val="black"/>
                </a:solidFill>
                <a:effectLst/>
                <a:uLnTx/>
                <a:uFillTx/>
                <a:latin typeface="Century Gothic" panose="020F0302020204030204"/>
              </a:rPr>
              <a:t>”, </a:t>
            </a:r>
            <a:r>
              <a:rPr kumimoji="0" lang="lt-LT" sz="800" b="0" i="0" u="none" strike="noStrike" kern="1200" cap="none" spc="0" normalizeH="0" baseline="0" noProof="0" dirty="0" smtClean="0">
                <a:ln>
                  <a:noFill/>
                </a:ln>
                <a:solidFill>
                  <a:prstClr val="black"/>
                </a:solidFill>
                <a:effectLst/>
                <a:uLnTx/>
                <a:uFillTx/>
                <a:latin typeface="Century Gothic" panose="020F0302020204030204"/>
              </a:rPr>
              <a:t>pasiekiamas čia: </a:t>
            </a:r>
            <a:r>
              <a:rPr lang="en-GB" sz="800" dirty="0">
                <a:solidFill>
                  <a:prstClr val="black"/>
                </a:solidFill>
                <a:hlinkClick r:id="rId4"/>
              </a:rPr>
              <a:t>https://</a:t>
            </a:r>
            <a:r>
              <a:rPr lang="en-GB" sz="800" dirty="0" smtClean="0">
                <a:solidFill>
                  <a:prstClr val="black"/>
                </a:solidFill>
                <a:hlinkClick r:id="rId4"/>
              </a:rPr>
              <a:t>www.stemschoollabel.eu/documents/20182/27098/European_STEM_Schools_report_Lithuanian_translation.pdf/17dadc58-be3b-43a5-ae93-8a900a219d26</a:t>
            </a:r>
            <a:r>
              <a:rPr lang="lt-LT" sz="800" dirty="0" smtClean="0">
                <a:solidFill>
                  <a:prstClr val="black"/>
                </a:solidFill>
              </a:rPr>
              <a:t> </a:t>
            </a:r>
            <a:r>
              <a:rPr lang="en-GB" sz="800" dirty="0" smtClean="0">
                <a:solidFill>
                  <a:prstClr val="black"/>
                </a:solidFill>
              </a:rPr>
              <a:t>, </a:t>
            </a:r>
            <a:r>
              <a:rPr lang="lt-LT" sz="800" dirty="0">
                <a:solidFill>
                  <a:prstClr val="black"/>
                </a:solidFill>
              </a:rPr>
              <a:t>Europos mokyklų </a:t>
            </a:r>
            <a:r>
              <a:rPr lang="lt-LT" sz="800" dirty="0" smtClean="0">
                <a:solidFill>
                  <a:prstClr val="black"/>
                </a:solidFill>
              </a:rPr>
              <a:t>tinklas</a:t>
            </a:r>
            <a:r>
              <a:rPr kumimoji="0" lang="en-GB" sz="800" b="0" i="0" u="none" strike="noStrike" kern="1200" cap="none" spc="0" normalizeH="0" baseline="0" noProof="0" dirty="0" smtClean="0">
                <a:ln>
                  <a:noFill/>
                </a:ln>
                <a:solidFill>
                  <a:prstClr val="black"/>
                </a:solidFill>
                <a:effectLst/>
                <a:uLnTx/>
                <a:uFillTx/>
                <a:latin typeface="Century Gothic" panose="020F0302020204030204"/>
              </a:rPr>
              <a:t>, Br</a:t>
            </a:r>
            <a:r>
              <a:rPr kumimoji="0" lang="lt-LT" sz="800" b="0" i="0" u="none" strike="noStrike" kern="1200" cap="none" spc="0" normalizeH="0" baseline="0" noProof="0" dirty="0" smtClean="0">
                <a:ln>
                  <a:noFill/>
                </a:ln>
                <a:solidFill>
                  <a:prstClr val="black"/>
                </a:solidFill>
                <a:effectLst/>
                <a:uLnTx/>
                <a:uFillTx/>
                <a:latin typeface="Century Gothic" panose="020F0302020204030204"/>
              </a:rPr>
              <a:t>i</a:t>
            </a:r>
            <a:r>
              <a:rPr kumimoji="0" lang="en-GB" sz="800" b="0" i="0" u="none" strike="noStrike" kern="1200" cap="none" spc="0" normalizeH="0" baseline="0" noProof="0" dirty="0" err="1" smtClean="0">
                <a:ln>
                  <a:noFill/>
                </a:ln>
                <a:solidFill>
                  <a:prstClr val="black"/>
                </a:solidFill>
                <a:effectLst/>
                <a:uLnTx/>
                <a:uFillTx/>
                <a:latin typeface="Century Gothic" panose="020F0302020204030204"/>
              </a:rPr>
              <a:t>usel</a:t>
            </a:r>
            <a:r>
              <a:rPr kumimoji="0" lang="lt-LT" sz="800" b="0" i="0" u="none" strike="noStrike" kern="1200" cap="none" spc="0" normalizeH="0" baseline="0" noProof="0" dirty="0" smtClean="0">
                <a:ln>
                  <a:noFill/>
                </a:ln>
                <a:solidFill>
                  <a:prstClr val="black"/>
                </a:solidFill>
                <a:effectLst/>
                <a:uLnTx/>
                <a:uFillTx/>
                <a:latin typeface="Century Gothic" panose="020F0302020204030204"/>
              </a:rPr>
              <a:t>i</a:t>
            </a:r>
            <a:r>
              <a:rPr kumimoji="0" lang="en-GB" sz="800" b="0" i="0" u="none" strike="noStrike" kern="1200" cap="none" spc="0" normalizeH="0" baseline="0" noProof="0" dirty="0" smtClean="0">
                <a:ln>
                  <a:noFill/>
                </a:ln>
                <a:solidFill>
                  <a:prstClr val="black"/>
                </a:solidFill>
                <a:effectLst/>
                <a:uLnTx/>
                <a:uFillTx/>
                <a:latin typeface="Century Gothic" panose="020F0302020204030204"/>
              </a:rPr>
              <a:t>s</a:t>
            </a:r>
            <a:r>
              <a:rPr kumimoji="0" lang="en-GB" sz="800" b="0" i="0" u="none" strike="noStrike" kern="1200" cap="none" spc="0" normalizeH="0" baseline="0" noProof="0" dirty="0">
                <a:ln>
                  <a:noFill/>
                </a:ln>
                <a:solidFill>
                  <a:prstClr val="black"/>
                </a:solidFill>
                <a:effectLst/>
                <a:uLnTx/>
                <a:uFillTx/>
                <a:latin typeface="Century Gothic" panose="020F0302020204030204"/>
              </a:rPr>
              <a:t>, </a:t>
            </a:r>
            <a:r>
              <a:rPr kumimoji="0" lang="en-GB" sz="800" b="0" i="0" u="none" strike="noStrike" kern="1200" cap="none" spc="0" normalizeH="0" baseline="0" noProof="0" dirty="0" err="1" smtClean="0">
                <a:ln>
                  <a:noFill/>
                </a:ln>
                <a:solidFill>
                  <a:prstClr val="black"/>
                </a:solidFill>
                <a:effectLst/>
                <a:uLnTx/>
                <a:uFillTx/>
                <a:latin typeface="Century Gothic" panose="020F0302020204030204"/>
              </a:rPr>
              <a:t>Belgi</a:t>
            </a:r>
            <a:r>
              <a:rPr kumimoji="0" lang="lt-LT" sz="800" b="0" i="0" u="none" strike="noStrike" kern="1200" cap="none" spc="0" normalizeH="0" baseline="0" noProof="0" dirty="0" smtClean="0">
                <a:ln>
                  <a:noFill/>
                </a:ln>
                <a:solidFill>
                  <a:prstClr val="black"/>
                </a:solidFill>
                <a:effectLst/>
                <a:uLnTx/>
                <a:uFillTx/>
                <a:latin typeface="Century Gothic" panose="020F0302020204030204"/>
              </a:rPr>
              <a:t>ja</a:t>
            </a:r>
            <a:r>
              <a:rPr kumimoji="0" lang="en-GB" sz="800" b="0" i="0" u="none" strike="noStrike" kern="1200" cap="none" spc="0" normalizeH="0" baseline="0" noProof="0" dirty="0" smtClean="0">
                <a:ln>
                  <a:noFill/>
                </a:ln>
                <a:solidFill>
                  <a:prstClr val="black"/>
                </a:solidFill>
                <a:effectLst/>
                <a:uLnTx/>
                <a:uFillTx/>
                <a:latin typeface="Century Gothic" panose="020F0302020204030204"/>
              </a:rPr>
              <a:t>.</a:t>
            </a:r>
            <a:endParaRPr kumimoji="0" lang="en-GB" sz="800" b="0" i="0" u="none" strike="noStrike" kern="1200" cap="none" spc="0" normalizeH="0" baseline="0" noProof="0" dirty="0">
              <a:ln>
                <a:noFill/>
              </a:ln>
              <a:solidFill>
                <a:prstClr val="black"/>
              </a:solidFill>
              <a:effectLst/>
              <a:uLnTx/>
              <a:uFillTx/>
              <a:latin typeface="Century Gothic" panose="020F0302020204030204"/>
            </a:endParaRPr>
          </a:p>
        </p:txBody>
      </p:sp>
      <p:pic>
        <p:nvPicPr>
          <p:cNvPr id="8" name="Picture 7">
            <a:hlinkClick r:id="rId4"/>
          </p:cNvPr>
          <p:cNvPicPr>
            <a:picLocks noChangeAspect="1"/>
          </p:cNvPicPr>
          <p:nvPr/>
        </p:nvPicPr>
        <p:blipFill>
          <a:blip r:embed="rId5"/>
          <a:stretch>
            <a:fillRect/>
          </a:stretch>
        </p:blipFill>
        <p:spPr>
          <a:xfrm>
            <a:off x="9286069" y="989531"/>
            <a:ext cx="2586111" cy="3662211"/>
          </a:xfrm>
          <a:prstGeom prst="rect">
            <a:avLst/>
          </a:prstGeom>
        </p:spPr>
      </p:pic>
    </p:spTree>
    <p:extLst>
      <p:ext uri="{BB962C8B-B14F-4D97-AF65-F5344CB8AC3E}">
        <p14:creationId xmlns:p14="http://schemas.microsoft.com/office/powerpoint/2010/main" val="3028122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43611" y="1382402"/>
            <a:ext cx="3551603" cy="1323439"/>
          </a:xfrm>
          <a:prstGeom prst="rect">
            <a:avLst/>
          </a:prstGeom>
          <a:noFill/>
        </p:spPr>
        <p:txBody>
          <a:bodyPr wrap="square" rtlCol="0">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lt-LT"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Mokymo personalizavimas</a:t>
            </a:r>
            <a:endParaRPr kumimoji="0" lang="en-GB"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Pro</a:t>
            </a:r>
            <a:r>
              <a:rPr lang="lt-LT" sz="1600" dirty="0" err="1" smtClean="0">
                <a:solidFill>
                  <a:prstClr val="black"/>
                </a:solidFill>
                <a:latin typeface="Calibri" panose="020F0502020204030204" pitchFamily="34" charset="0"/>
                <a:ea typeface="Calibri" panose="020F0502020204030204" pitchFamily="34" charset="0"/>
                <a:cs typeface="Times New Roman" panose="02020603050405020304" pitchFamily="18" charset="0"/>
              </a:rPr>
              <a:t>blemų</a:t>
            </a:r>
            <a:r>
              <a:rPr lang="lt-LT" sz="16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sprendimu ir projektais grindžiamas mokymas </a:t>
            </a:r>
            <a:r>
              <a:rPr kumimoji="0" lang="en-GB"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lt-LT"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lt-LT"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Tyrinėjimu grindžiamas gamtos ir tiksliųjų mokslų mokymas</a:t>
            </a: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pic>
        <p:nvPicPr>
          <p:cNvPr id="7" name="image2.png"/>
          <p:cNvPicPr/>
          <p:nvPr/>
        </p:nvPicPr>
        <p:blipFill>
          <a:blip r:embed="rId3" cstate="print">
            <a:duotone>
              <a:schemeClr val="accent2">
                <a:shade val="45000"/>
                <a:satMod val="135000"/>
              </a:schemeClr>
              <a:prstClr val="white"/>
            </a:duotone>
          </a:blip>
          <a:stretch>
            <a:fillRect/>
          </a:stretch>
        </p:blipFill>
        <p:spPr>
          <a:xfrm>
            <a:off x="3380346" y="1253578"/>
            <a:ext cx="692150" cy="1380683"/>
          </a:xfrm>
          <a:prstGeom prst="rect">
            <a:avLst/>
          </a:prstGeom>
        </p:spPr>
      </p:pic>
      <p:sp>
        <p:nvSpPr>
          <p:cNvPr id="4" name="TextBox 3"/>
          <p:cNvSpPr txBox="1"/>
          <p:nvPr/>
        </p:nvSpPr>
        <p:spPr>
          <a:xfrm>
            <a:off x="3911344" y="1759253"/>
            <a:ext cx="156724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800" b="1" i="0" u="none" strike="noStrike" kern="1200" cap="none" spc="0" normalizeH="0" baseline="0" noProof="0" dirty="0" smtClean="0">
                <a:ln>
                  <a:noFill/>
                </a:ln>
                <a:solidFill>
                  <a:srgbClr val="C00000"/>
                </a:solidFill>
                <a:effectLst/>
                <a:uLnTx/>
                <a:uFillTx/>
                <a:latin typeface="Tahoma" panose="020B0604030504040204" pitchFamily="34" charset="0"/>
                <a:ea typeface="Tahoma" panose="020B0604030504040204" pitchFamily="34" charset="0"/>
                <a:cs typeface="Tahoma" panose="020B0604030504040204" pitchFamily="34" charset="0"/>
              </a:rPr>
              <a:t>Mokymas</a:t>
            </a:r>
            <a:endParaRPr kumimoji="0" lang="en-US" sz="1800" b="1" i="0" u="none" strike="noStrike" kern="1200" cap="none" spc="0" normalizeH="0" baseline="0" noProof="0" dirty="0">
              <a:ln>
                <a:noFill/>
              </a:ln>
              <a:solidFill>
                <a:srgbClr val="C00000"/>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5" name="Rectangle 4"/>
          <p:cNvSpPr>
            <a:spLocks noChangeArrowheads="1"/>
          </p:cNvSpPr>
          <p:nvPr/>
        </p:nvSpPr>
        <p:spPr bwMode="auto">
          <a:xfrm>
            <a:off x="7146785" y="5470540"/>
            <a:ext cx="406089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742950" algn="l"/>
              </a:tabLst>
              <a:defRPr>
                <a:solidFill>
                  <a:schemeClr val="tx1"/>
                </a:solidFill>
                <a:latin typeface="Arial" panose="020B0604020202020204" pitchFamily="34" charset="0"/>
              </a:defRPr>
            </a:lvl1pPr>
            <a:lvl2pPr eaLnBrk="0" fontAlgn="base" hangingPunct="0">
              <a:spcBef>
                <a:spcPct val="0"/>
              </a:spcBef>
              <a:spcAft>
                <a:spcPct val="0"/>
              </a:spcAft>
              <a:tabLst>
                <a:tab pos="742950" algn="l"/>
              </a:tabLst>
              <a:defRPr>
                <a:solidFill>
                  <a:schemeClr val="tx1"/>
                </a:solidFill>
                <a:latin typeface="Arial" panose="020B0604020202020204" pitchFamily="34" charset="0"/>
              </a:defRPr>
            </a:lvl2pPr>
            <a:lvl3pPr eaLnBrk="0" fontAlgn="base" hangingPunct="0">
              <a:spcBef>
                <a:spcPct val="0"/>
              </a:spcBef>
              <a:spcAft>
                <a:spcPct val="0"/>
              </a:spcAft>
              <a:tabLst>
                <a:tab pos="742950" algn="l"/>
              </a:tabLst>
              <a:defRPr>
                <a:solidFill>
                  <a:schemeClr val="tx1"/>
                </a:solidFill>
                <a:latin typeface="Arial" panose="020B0604020202020204" pitchFamily="34" charset="0"/>
              </a:defRPr>
            </a:lvl3pPr>
            <a:lvl4pPr eaLnBrk="0" fontAlgn="base" hangingPunct="0">
              <a:spcBef>
                <a:spcPct val="0"/>
              </a:spcBef>
              <a:spcAft>
                <a:spcPct val="0"/>
              </a:spcAft>
              <a:tabLst>
                <a:tab pos="742950" algn="l"/>
              </a:tabLst>
              <a:defRPr>
                <a:solidFill>
                  <a:schemeClr val="tx1"/>
                </a:solidFill>
                <a:latin typeface="Arial" panose="020B0604020202020204" pitchFamily="34" charset="0"/>
              </a:defRPr>
            </a:lvl4pPr>
            <a:lvl5pPr eaLnBrk="0" fontAlgn="base" hangingPunct="0">
              <a:spcBef>
                <a:spcPct val="0"/>
              </a:spcBef>
              <a:spcAft>
                <a:spcPct val="0"/>
              </a:spcAft>
              <a:tabLst>
                <a:tab pos="742950" algn="l"/>
              </a:tabLst>
              <a:defRPr>
                <a:solidFill>
                  <a:schemeClr val="tx1"/>
                </a:solidFill>
                <a:latin typeface="Arial" panose="020B0604020202020204" pitchFamily="34" charset="0"/>
              </a:defRPr>
            </a:lvl5pPr>
            <a:lvl6pPr eaLnBrk="0" fontAlgn="base" hangingPunct="0">
              <a:spcBef>
                <a:spcPct val="0"/>
              </a:spcBef>
              <a:spcAft>
                <a:spcPct val="0"/>
              </a:spcAft>
              <a:tabLst>
                <a:tab pos="742950" algn="l"/>
              </a:tabLst>
              <a:defRPr>
                <a:solidFill>
                  <a:schemeClr val="tx1"/>
                </a:solidFill>
                <a:latin typeface="Arial" panose="020B0604020202020204" pitchFamily="34" charset="0"/>
              </a:defRPr>
            </a:lvl6pPr>
            <a:lvl7pPr eaLnBrk="0" fontAlgn="base" hangingPunct="0">
              <a:spcBef>
                <a:spcPct val="0"/>
              </a:spcBef>
              <a:spcAft>
                <a:spcPct val="0"/>
              </a:spcAft>
              <a:tabLst>
                <a:tab pos="742950" algn="l"/>
              </a:tabLst>
              <a:defRPr>
                <a:solidFill>
                  <a:schemeClr val="tx1"/>
                </a:solidFill>
                <a:latin typeface="Arial" panose="020B0604020202020204" pitchFamily="34" charset="0"/>
              </a:defRPr>
            </a:lvl7pPr>
            <a:lvl8pPr eaLnBrk="0" fontAlgn="base" hangingPunct="0">
              <a:spcBef>
                <a:spcPct val="0"/>
              </a:spcBef>
              <a:spcAft>
                <a:spcPct val="0"/>
              </a:spcAft>
              <a:tabLst>
                <a:tab pos="742950" algn="l"/>
              </a:tabLst>
              <a:defRPr>
                <a:solidFill>
                  <a:schemeClr val="tx1"/>
                </a:solidFill>
                <a:latin typeface="Arial" panose="020B0604020202020204" pitchFamily="34" charset="0"/>
              </a:defRPr>
            </a:lvl8pPr>
            <a:lvl9pPr eaLnBrk="0" fontAlgn="base" hangingPunct="0">
              <a:spcBef>
                <a:spcPct val="0"/>
              </a:spcBef>
              <a:spcAft>
                <a:spcPct val="0"/>
              </a:spcAft>
              <a:tabLst>
                <a:tab pos="742950" algn="l"/>
              </a:tabLst>
              <a:defRPr>
                <a:solidFill>
                  <a:schemeClr val="tx1"/>
                </a:solidFill>
                <a:latin typeface="Arial" panose="020B0604020202020204" pitchFamily="34" charset="0"/>
              </a:defRPr>
            </a:lvl9p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742950" algn="l"/>
              </a:tabLst>
              <a:defRPr/>
            </a:pPr>
            <a:r>
              <a:rPr kumimoji="0" lang="lt-LT" altLang="en-US" sz="1600" b="0" i="0" u="none" strike="noStrike" kern="1200" cap="none" spc="0" normalizeH="0" baseline="0" noProof="0" dirty="0" smtClean="0">
                <a:ln>
                  <a:noFill/>
                </a:ln>
                <a:solidFill>
                  <a:srgbClr val="151A1A"/>
                </a:solidFill>
                <a:effectLst/>
                <a:uLnTx/>
                <a:uFillTx/>
                <a:latin typeface="Calibri" panose="020F0502020204030204"/>
                <a:ea typeface="Tahoma" panose="020B0604030504040204" pitchFamily="34" charset="0"/>
                <a:cs typeface="+mn-cs"/>
              </a:rPr>
              <a:t>Dėmesys STEM temoms ir kompetencijoms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742950" algn="l"/>
              </a:tabLst>
              <a:defRPr/>
            </a:pPr>
            <a:r>
              <a:rPr lang="lt-LT" altLang="en-US" sz="1600" dirty="0" err="1" smtClean="0">
                <a:solidFill>
                  <a:srgbClr val="151A1A"/>
                </a:solidFill>
                <a:latin typeface="Calibri" panose="020F0502020204030204"/>
                <a:ea typeface="Tahoma" panose="020B0604030504040204" pitchFamily="34" charset="0"/>
              </a:rPr>
              <a:t>Tarpdalykinis</a:t>
            </a:r>
            <a:r>
              <a:rPr lang="lt-LT" altLang="en-US" sz="1600" dirty="0" smtClean="0">
                <a:solidFill>
                  <a:srgbClr val="151A1A"/>
                </a:solidFill>
                <a:latin typeface="Calibri" panose="020F0502020204030204"/>
                <a:ea typeface="Tahoma" panose="020B0604030504040204" pitchFamily="34" charset="0"/>
              </a:rPr>
              <a:t> mokymas </a:t>
            </a:r>
            <a:endParaRPr kumimoji="0" lang="en-GB" alt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742950" algn="l"/>
              </a:tabLst>
              <a:defRPr/>
            </a:pPr>
            <a:r>
              <a:rPr kumimoji="0" lang="en-GB" alt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STEM </a:t>
            </a:r>
            <a:r>
              <a:rPr kumimoji="0" lang="lt-LT" alt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mokymo </a:t>
            </a:r>
            <a:r>
              <a:rPr kumimoji="0" lang="lt-LT" altLang="en-US" sz="1600" b="0" i="0" u="none" strike="noStrike" kern="1200" cap="none" spc="0" normalizeH="0" baseline="0" noProof="0" dirty="0" err="1" smtClean="0">
                <a:ln>
                  <a:noFill/>
                </a:ln>
                <a:solidFill>
                  <a:prstClr val="black"/>
                </a:solidFill>
                <a:effectLst/>
                <a:uLnTx/>
                <a:uFillTx/>
                <a:latin typeface="Calibri" panose="020F0502020204030204"/>
                <a:ea typeface="+mn-ea"/>
                <a:cs typeface="+mn-cs"/>
              </a:rPr>
              <a:t>kontekstualizavimas</a:t>
            </a:r>
            <a:endParaRPr kumimoji="0" lang="en-US" alt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TextBox 15"/>
          <p:cNvSpPr txBox="1"/>
          <p:nvPr/>
        </p:nvSpPr>
        <p:spPr>
          <a:xfrm>
            <a:off x="4933276" y="5505045"/>
            <a:ext cx="2032814"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800" b="1" i="0" u="none" strike="noStrike" kern="1200" cap="none" spc="0" normalizeH="0" baseline="0" noProof="0" dirty="0" smtClean="0">
                <a:ln>
                  <a:noFill/>
                </a:ln>
                <a:solidFill>
                  <a:srgbClr val="C00000"/>
                </a:solidFill>
                <a:effectLst/>
                <a:uLnTx/>
                <a:uFillTx/>
                <a:latin typeface="Tahoma" panose="020B0604030504040204" pitchFamily="34" charset="0"/>
                <a:ea typeface="Tahoma" panose="020B0604030504040204" pitchFamily="34" charset="0"/>
                <a:cs typeface="Tahoma" panose="020B0604030504040204" pitchFamily="34" charset="0"/>
              </a:rPr>
              <a:t>Ugdymo programų pritaikymas</a:t>
            </a:r>
            <a:endParaRPr kumimoji="0" lang="en-GB" sz="1800" b="1" i="0" u="none" strike="noStrike" kern="1200" cap="none" spc="0" normalizeH="0" baseline="0" noProof="0" dirty="0">
              <a:ln>
                <a:noFill/>
              </a:ln>
              <a:solidFill>
                <a:srgbClr val="C00000"/>
              </a:solidFill>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2054" name="image3.png"/>
          <p:cNvPicPr>
            <a:picLocks noChangeAspect="1" noChangeArrowheads="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09063" y="2267788"/>
            <a:ext cx="542925" cy="738656"/>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6905008" y="2442502"/>
            <a:ext cx="160903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800" b="1" i="0" u="none" strike="noStrike" kern="1200" cap="none" spc="0" normalizeH="0" baseline="0" noProof="0" dirty="0" smtClean="0">
                <a:ln>
                  <a:noFill/>
                </a:ln>
                <a:solidFill>
                  <a:srgbClr val="C00000"/>
                </a:solidFill>
                <a:effectLst/>
                <a:uLnTx/>
                <a:uFillTx/>
                <a:latin typeface="Tahoma" panose="020B0604030504040204" pitchFamily="34" charset="0"/>
                <a:ea typeface="Tahoma" panose="020B0604030504040204" pitchFamily="34" charset="0"/>
                <a:cs typeface="Tahoma" panose="020B0604030504040204" pitchFamily="34" charset="0"/>
              </a:rPr>
              <a:t>Vertinimas </a:t>
            </a:r>
            <a:endParaRPr kumimoji="0" lang="en-US" sz="1800" b="1" i="0" u="none" strike="noStrike" kern="1200" cap="none" spc="0" normalizeH="0" baseline="0" noProof="0" dirty="0">
              <a:ln>
                <a:noFill/>
              </a:ln>
              <a:solidFill>
                <a:srgbClr val="C00000"/>
              </a:solidFill>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2058" name="image3.png"/>
          <p:cNvPicPr>
            <a:picLocks noChangeAspect="1" noChangeArrowheads="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2853814" y="2576291"/>
            <a:ext cx="542925" cy="1664647"/>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1"/>
          <p:cNvSpPr>
            <a:spLocks noChangeArrowheads="1"/>
          </p:cNvSpPr>
          <p:nvPr/>
        </p:nvSpPr>
        <p:spPr bwMode="auto">
          <a:xfrm>
            <a:off x="0" y="2881084"/>
            <a:ext cx="2946276"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6138" tIns="0" rIns="139656" bIns="0" numCol="1" anchor="ctr" anchorCtr="0" compatLnSpc="1">
            <a:prstTxWarp prst="textNoShape">
              <a:avLst/>
            </a:prstTxWarp>
            <a:spAutoFit/>
          </a:bodyPr>
          <a:lstStyle>
            <a:lvl1pPr eaLnBrk="0" fontAlgn="base" hangingPunct="0">
              <a:spcBef>
                <a:spcPct val="0"/>
              </a:spcBef>
              <a:spcAft>
                <a:spcPct val="0"/>
              </a:spcAft>
              <a:tabLst>
                <a:tab pos="276225" algn="l"/>
              </a:tabLst>
              <a:defRPr>
                <a:solidFill>
                  <a:schemeClr val="tx1"/>
                </a:solidFill>
                <a:latin typeface="Arial" panose="020B0604020202020204" pitchFamily="34" charset="0"/>
              </a:defRPr>
            </a:lvl1pPr>
            <a:lvl2pPr eaLnBrk="0" fontAlgn="base" hangingPunct="0">
              <a:spcBef>
                <a:spcPct val="0"/>
              </a:spcBef>
              <a:spcAft>
                <a:spcPct val="0"/>
              </a:spcAft>
              <a:tabLst>
                <a:tab pos="276225" algn="l"/>
              </a:tabLst>
              <a:defRPr>
                <a:solidFill>
                  <a:schemeClr val="tx1"/>
                </a:solidFill>
                <a:latin typeface="Arial" panose="020B0604020202020204" pitchFamily="34" charset="0"/>
              </a:defRPr>
            </a:lvl2pPr>
            <a:lvl3pPr eaLnBrk="0" fontAlgn="base" hangingPunct="0">
              <a:spcBef>
                <a:spcPct val="0"/>
              </a:spcBef>
              <a:spcAft>
                <a:spcPct val="0"/>
              </a:spcAft>
              <a:tabLst>
                <a:tab pos="276225" algn="l"/>
              </a:tabLst>
              <a:defRPr>
                <a:solidFill>
                  <a:schemeClr val="tx1"/>
                </a:solidFill>
                <a:latin typeface="Arial" panose="020B0604020202020204" pitchFamily="34" charset="0"/>
              </a:defRPr>
            </a:lvl3pPr>
            <a:lvl4pPr eaLnBrk="0" fontAlgn="base" hangingPunct="0">
              <a:spcBef>
                <a:spcPct val="0"/>
              </a:spcBef>
              <a:spcAft>
                <a:spcPct val="0"/>
              </a:spcAft>
              <a:tabLst>
                <a:tab pos="276225" algn="l"/>
              </a:tabLst>
              <a:defRPr>
                <a:solidFill>
                  <a:schemeClr val="tx1"/>
                </a:solidFill>
                <a:latin typeface="Arial" panose="020B0604020202020204" pitchFamily="34" charset="0"/>
              </a:defRPr>
            </a:lvl4pPr>
            <a:lvl5pPr eaLnBrk="0" fontAlgn="base" hangingPunct="0">
              <a:spcBef>
                <a:spcPct val="0"/>
              </a:spcBef>
              <a:spcAft>
                <a:spcPct val="0"/>
              </a:spcAft>
              <a:tabLst>
                <a:tab pos="276225" algn="l"/>
              </a:tabLst>
              <a:defRPr>
                <a:solidFill>
                  <a:schemeClr val="tx1"/>
                </a:solidFill>
                <a:latin typeface="Arial" panose="020B0604020202020204" pitchFamily="34" charset="0"/>
              </a:defRPr>
            </a:lvl5pPr>
            <a:lvl6pPr eaLnBrk="0" fontAlgn="base" hangingPunct="0">
              <a:spcBef>
                <a:spcPct val="0"/>
              </a:spcBef>
              <a:spcAft>
                <a:spcPct val="0"/>
              </a:spcAft>
              <a:tabLst>
                <a:tab pos="276225" algn="l"/>
              </a:tabLst>
              <a:defRPr>
                <a:solidFill>
                  <a:schemeClr val="tx1"/>
                </a:solidFill>
                <a:latin typeface="Arial" panose="020B0604020202020204" pitchFamily="34" charset="0"/>
              </a:defRPr>
            </a:lvl6pPr>
            <a:lvl7pPr eaLnBrk="0" fontAlgn="base" hangingPunct="0">
              <a:spcBef>
                <a:spcPct val="0"/>
              </a:spcBef>
              <a:spcAft>
                <a:spcPct val="0"/>
              </a:spcAft>
              <a:tabLst>
                <a:tab pos="276225" algn="l"/>
              </a:tabLst>
              <a:defRPr>
                <a:solidFill>
                  <a:schemeClr val="tx1"/>
                </a:solidFill>
                <a:latin typeface="Arial" panose="020B0604020202020204" pitchFamily="34" charset="0"/>
              </a:defRPr>
            </a:lvl7pPr>
            <a:lvl8pPr eaLnBrk="0" fontAlgn="base" hangingPunct="0">
              <a:spcBef>
                <a:spcPct val="0"/>
              </a:spcBef>
              <a:spcAft>
                <a:spcPct val="0"/>
              </a:spcAft>
              <a:tabLst>
                <a:tab pos="276225" algn="l"/>
              </a:tabLst>
              <a:defRPr>
                <a:solidFill>
                  <a:schemeClr val="tx1"/>
                </a:solidFill>
                <a:latin typeface="Arial" panose="020B0604020202020204" pitchFamily="34" charset="0"/>
              </a:defRPr>
            </a:lvl8pPr>
            <a:lvl9pPr eaLnBrk="0" fontAlgn="base" hangingPunct="0">
              <a:spcBef>
                <a:spcPct val="0"/>
              </a:spcBef>
              <a:spcAft>
                <a:spcPct val="0"/>
              </a:spcAft>
              <a:tabLst>
                <a:tab pos="276225" algn="l"/>
              </a:tabLst>
              <a:defRPr>
                <a:solidFill>
                  <a:schemeClr val="tx1"/>
                </a:solidFill>
                <a:latin typeface="Arial" panose="020B0604020202020204" pitchFamily="34" charset="0"/>
              </a:defRPr>
            </a:lvl9p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76225" algn="l"/>
              </a:tabLst>
              <a:defRPr/>
            </a:pPr>
            <a:r>
              <a:rPr kumimoji="0" lang="lt-LT" altLang="en-US" sz="1600" b="0" i="0" u="none" strike="noStrike" kern="1200" cap="none" spc="0" normalizeH="0" baseline="0" noProof="0" dirty="0" smtClean="0">
                <a:ln>
                  <a:noFill/>
                </a:ln>
                <a:solidFill>
                  <a:srgbClr val="151A1A"/>
                </a:solidFill>
                <a:effectLst/>
                <a:uLnTx/>
                <a:uFillTx/>
                <a:latin typeface="Calibri" panose="020F0502020204030204"/>
                <a:ea typeface="Tahoma" panose="020B0604030504040204" pitchFamily="34" charset="0"/>
                <a:cs typeface="+mn-cs"/>
              </a:rPr>
              <a:t>Aukštos</a:t>
            </a:r>
            <a:r>
              <a:rPr kumimoji="0" lang="lt-LT" altLang="en-US" sz="1600" b="0" i="0" u="none" strike="noStrike" kern="1200" cap="none" spc="0" normalizeH="0" noProof="0" dirty="0" smtClean="0">
                <a:ln>
                  <a:noFill/>
                </a:ln>
                <a:solidFill>
                  <a:srgbClr val="151A1A"/>
                </a:solidFill>
                <a:effectLst/>
                <a:uLnTx/>
                <a:uFillTx/>
                <a:latin typeface="Calibri" panose="020F0502020204030204"/>
                <a:ea typeface="Tahoma" panose="020B0604030504040204" pitchFamily="34" charset="0"/>
                <a:cs typeface="+mn-cs"/>
              </a:rPr>
              <a:t> kvalifikacijos specialistai</a:t>
            </a:r>
            <a:endParaRPr kumimoji="0" lang="en-US" altLang="en-US" sz="1600" b="0" i="0" u="none" strike="noStrike" kern="1200" cap="none" spc="0" normalizeH="0" baseline="0" noProof="0" dirty="0">
              <a:ln>
                <a:noFill/>
              </a:ln>
              <a:solidFill>
                <a:srgbClr val="151A1A"/>
              </a:solidFill>
              <a:effectLst/>
              <a:uLnTx/>
              <a:uFillTx/>
              <a:latin typeface="Calibri" panose="020F0502020204030204"/>
              <a:ea typeface="Tahoma" panose="020B0604030504040204" pitchFamily="34" charset="0"/>
              <a:cs typeface="+mn-cs"/>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76225" algn="l"/>
              </a:tabLst>
              <a:defRPr/>
            </a:pPr>
            <a:r>
              <a:rPr kumimoji="0" lang="lt-LT" altLang="en-US" sz="1600" b="0" i="0" u="none" strike="noStrike" kern="1200" cap="none" spc="0" normalizeH="0" baseline="0" noProof="0" dirty="0" smtClean="0">
                <a:ln>
                  <a:noFill/>
                </a:ln>
                <a:solidFill>
                  <a:srgbClr val="151A1A"/>
                </a:solidFill>
                <a:effectLst/>
                <a:uLnTx/>
                <a:uFillTx/>
                <a:latin typeface="Calibri" panose="020F0502020204030204"/>
                <a:ea typeface="Tahoma" panose="020B0604030504040204" pitchFamily="34" charset="0"/>
                <a:cs typeface="+mn-cs"/>
              </a:rPr>
              <a:t>Parama pedagoginiam personalui</a:t>
            </a:r>
            <a:endParaRPr kumimoji="0" lang="en-US" altLang="en-US" sz="1600" b="0" i="0" u="none" strike="noStrike" kern="1200" cap="none" spc="0" normalizeH="0" baseline="0" noProof="0" dirty="0">
              <a:ln>
                <a:noFill/>
              </a:ln>
              <a:solidFill>
                <a:srgbClr val="151A1A"/>
              </a:solidFill>
              <a:effectLst/>
              <a:uLnTx/>
              <a:uFillTx/>
              <a:latin typeface="Calibri" panose="020F0502020204030204"/>
              <a:ea typeface="Tahoma" panose="020B0604030504040204" pitchFamily="34" charset="0"/>
              <a:cs typeface="+mn-cs"/>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76225" algn="l"/>
              </a:tabLst>
              <a:defRPr/>
            </a:pPr>
            <a:r>
              <a:rPr kumimoji="0" lang="lt-LT" altLang="en-US" sz="1600" b="0" i="0" u="none" strike="noStrike" kern="1200" cap="none" spc="0" normalizeH="0" baseline="0" noProof="0" dirty="0" smtClean="0">
                <a:ln>
                  <a:noFill/>
                </a:ln>
                <a:solidFill>
                  <a:srgbClr val="151A1A"/>
                </a:solidFill>
                <a:effectLst/>
                <a:uLnTx/>
                <a:uFillTx/>
                <a:latin typeface="Calibri" panose="020F0502020204030204"/>
                <a:ea typeface="Tahoma" panose="020B0604030504040204" pitchFamily="34" charset="0"/>
                <a:cs typeface="+mn-cs"/>
              </a:rPr>
              <a:t>Profesinis tobulėjimas</a:t>
            </a:r>
            <a:endParaRPr kumimoji="0" lang="en-US" alt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8" name="Rectangle 12"/>
          <p:cNvSpPr>
            <a:spLocks noChangeArrowheads="1"/>
          </p:cNvSpPr>
          <p:nvPr/>
        </p:nvSpPr>
        <p:spPr bwMode="auto">
          <a:xfrm>
            <a:off x="1909329" y="3588073"/>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21" name="Rectangle 20"/>
          <p:cNvSpPr/>
          <p:nvPr/>
        </p:nvSpPr>
        <p:spPr>
          <a:xfrm>
            <a:off x="3258236" y="3006444"/>
            <a:ext cx="3222455" cy="906787"/>
          </a:xfrm>
          <a:prstGeom prst="rect">
            <a:avLst/>
          </a:prstGeom>
        </p:spPr>
        <p:txBody>
          <a:bodyPr wrap="square">
            <a:spAutoFit/>
          </a:bodyPr>
          <a:lstStyle/>
          <a:p>
            <a:pPr marL="111125" marR="591185" lvl="0" indent="0" algn="l" defTabSz="914400" rtl="0" eaLnBrk="1" fontAlgn="auto" latinLnBrk="0" hangingPunct="1">
              <a:lnSpc>
                <a:spcPct val="98000"/>
              </a:lnSpc>
              <a:spcBef>
                <a:spcPts val="0"/>
              </a:spcBef>
              <a:spcAft>
                <a:spcPts val="0"/>
              </a:spcAft>
              <a:buClrTx/>
              <a:buSzTx/>
              <a:buFontTx/>
              <a:buNone/>
              <a:tabLst/>
              <a:defRPr/>
            </a:pPr>
            <a:r>
              <a:rPr kumimoji="0" lang="lt-LT" sz="1800" b="1" i="0" u="none" strike="noStrike" kern="1200" cap="none" spc="0" normalizeH="0" baseline="0" noProof="0" dirty="0" smtClean="0">
                <a:ln>
                  <a:noFill/>
                </a:ln>
                <a:solidFill>
                  <a:srgbClr val="C00000"/>
                </a:solidFill>
                <a:effectLst/>
                <a:uLnTx/>
                <a:uFillTx/>
                <a:latin typeface="Tahoma" panose="020B0604030504040204" pitchFamily="34" charset="0"/>
                <a:ea typeface="Tahoma" panose="020B0604030504040204" pitchFamily="34" charset="0"/>
                <a:cs typeface="+mn-cs"/>
              </a:rPr>
              <a:t>Darbuotojų profesinis tobulėjimas</a:t>
            </a:r>
            <a:endParaRPr kumimoji="0" lang="en-US" sz="1800" b="0" i="0" u="none" strike="noStrike" kern="1200" cap="none" spc="0" normalizeH="0" baseline="0" noProof="0" dirty="0">
              <a:ln>
                <a:noFill/>
              </a:ln>
              <a:solidFill>
                <a:srgbClr val="C00000"/>
              </a:solidFill>
              <a:effectLst/>
              <a:uLnTx/>
              <a:uFillTx/>
              <a:latin typeface="Tahoma" panose="020B0604030504040204" pitchFamily="34" charset="0"/>
              <a:ea typeface="Tahoma" panose="020B0604030504040204" pitchFamily="34" charset="0"/>
              <a:cs typeface="+mn-cs"/>
            </a:endParaRPr>
          </a:p>
        </p:txBody>
      </p:sp>
      <p:sp>
        <p:nvSpPr>
          <p:cNvPr id="22" name="Rectangle 21"/>
          <p:cNvSpPr/>
          <p:nvPr/>
        </p:nvSpPr>
        <p:spPr>
          <a:xfrm>
            <a:off x="5654470" y="3183578"/>
            <a:ext cx="3313485" cy="1200329"/>
          </a:xfrm>
          <a:prstGeom prst="rect">
            <a:avLst/>
          </a:prstGeom>
        </p:spPr>
        <p:txBody>
          <a:bodyPr wrap="square">
            <a:spAutoFit/>
          </a:bodyPr>
          <a:lstStyle/>
          <a:p>
            <a:pPr marL="1188085" marR="0" lvl="0" indent="0" algn="r" defTabSz="914400" rtl="0" eaLnBrk="1" fontAlgn="auto" latinLnBrk="0" hangingPunct="1">
              <a:lnSpc>
                <a:spcPct val="100000"/>
              </a:lnSpc>
              <a:spcBef>
                <a:spcPts val="0"/>
              </a:spcBef>
              <a:spcAft>
                <a:spcPts val="0"/>
              </a:spcAft>
              <a:buClrTx/>
              <a:buSzTx/>
              <a:buFontTx/>
              <a:buNone/>
              <a:tabLst/>
              <a:defRPr/>
            </a:pPr>
            <a:r>
              <a:rPr kumimoji="0" lang="lt-LT" sz="1800" b="1" i="0" u="none" strike="noStrike" kern="1200" cap="none" spc="0" normalizeH="0" baseline="0" noProof="0" dirty="0" smtClean="0">
                <a:ln>
                  <a:noFill/>
                </a:ln>
                <a:solidFill>
                  <a:srgbClr val="C00000"/>
                </a:solidFill>
                <a:effectLst/>
                <a:uLnTx/>
                <a:uFillTx/>
                <a:latin typeface="Tahoma" panose="020B0604030504040204" pitchFamily="34" charset="0"/>
                <a:ea typeface="Tahoma" panose="020B0604030504040204" pitchFamily="34" charset="0"/>
                <a:cs typeface="+mn-cs"/>
              </a:rPr>
              <a:t>Vadovavimas mokyklai ir mokyklos kultūra</a:t>
            </a:r>
            <a:endParaRPr kumimoji="0" lang="en-US" sz="1800" b="1" i="0" u="none" strike="noStrike" kern="1200" cap="none" spc="0" normalizeH="0" baseline="0" noProof="0" dirty="0">
              <a:ln>
                <a:noFill/>
              </a:ln>
              <a:solidFill>
                <a:srgbClr val="C00000"/>
              </a:solidFill>
              <a:effectLst/>
              <a:uLnTx/>
              <a:uFillTx/>
              <a:latin typeface="Tahoma" panose="020B0604030504040204" pitchFamily="34" charset="0"/>
              <a:ea typeface="Tahoma" panose="020B0604030504040204" pitchFamily="34" charset="0"/>
              <a:cs typeface="+mn-cs"/>
            </a:endParaRPr>
          </a:p>
        </p:txBody>
      </p:sp>
      <p:sp>
        <p:nvSpPr>
          <p:cNvPr id="23" name="Rectangle 22"/>
          <p:cNvSpPr/>
          <p:nvPr/>
        </p:nvSpPr>
        <p:spPr>
          <a:xfrm>
            <a:off x="9316735" y="3237144"/>
            <a:ext cx="3629527" cy="931922"/>
          </a:xfrm>
          <a:prstGeom prst="rect">
            <a:avLst/>
          </a:prstGeom>
        </p:spPr>
        <p:txBody>
          <a:bodyPr wrap="square">
            <a:spAutoFit/>
          </a:bodyPr>
          <a:lstStyle/>
          <a:p>
            <a:pPr marL="342900" marR="0" lvl="0" indent="-342900" algn="l" defTabSz="914400" rtl="0" eaLnBrk="1" fontAlgn="auto" latinLnBrk="0" hangingPunct="1">
              <a:lnSpc>
                <a:spcPts val="1565"/>
              </a:lnSpc>
              <a:spcBef>
                <a:spcPts val="0"/>
              </a:spcBef>
              <a:spcAft>
                <a:spcPts val="0"/>
              </a:spcAft>
              <a:buClr>
                <a:srgbClr val="151A1A"/>
              </a:buClr>
              <a:buSzPts val="1200"/>
              <a:buFont typeface="Tahoma" panose="020B0604030504040204" pitchFamily="34" charset="0"/>
              <a:buChar char="•"/>
              <a:tabLst>
                <a:tab pos="276860" algn="l"/>
              </a:tabLst>
              <a:defRPr/>
            </a:pPr>
            <a:r>
              <a:rPr kumimoji="0" lang="lt-LT" sz="1600" b="0" i="0" u="none" strike="noStrike" kern="1200" cap="none" spc="0" normalizeH="0" baseline="0" noProof="0" dirty="0" smtClean="0">
                <a:ln>
                  <a:noFill/>
                </a:ln>
                <a:solidFill>
                  <a:srgbClr val="151A1A"/>
                </a:solidFill>
                <a:effectLst/>
                <a:uLnTx/>
                <a:uFillTx/>
                <a:latin typeface="Calibri" panose="020F0502020204030204"/>
                <a:ea typeface="Tahoma" panose="020B0604030504040204" pitchFamily="34" charset="0"/>
                <a:cs typeface="+mn-cs"/>
              </a:rPr>
              <a:t>Vadovavimas mokyklai</a:t>
            </a:r>
            <a:endParaRPr kumimoji="0" lang="en-US" sz="1600" b="0" i="0" u="none" strike="noStrike" kern="1200" cap="none" spc="0" normalizeH="0" baseline="0" noProof="0" dirty="0">
              <a:ln>
                <a:noFill/>
              </a:ln>
              <a:solidFill>
                <a:srgbClr val="151A1A"/>
              </a:solidFill>
              <a:effectLst/>
              <a:uLnTx/>
              <a:uFillTx/>
              <a:latin typeface="Calibri" panose="020F0502020204030204"/>
              <a:ea typeface="Tahoma" panose="020B0604030504040204" pitchFamily="34" charset="0"/>
              <a:cs typeface="+mn-cs"/>
            </a:endParaRPr>
          </a:p>
          <a:p>
            <a:pPr marL="342900" marR="0" lvl="0" indent="-342900" algn="l" defTabSz="914400" rtl="0" eaLnBrk="1" fontAlgn="auto" latinLnBrk="0" hangingPunct="1">
              <a:lnSpc>
                <a:spcPts val="1565"/>
              </a:lnSpc>
              <a:spcBef>
                <a:spcPts val="0"/>
              </a:spcBef>
              <a:spcAft>
                <a:spcPts val="0"/>
              </a:spcAft>
              <a:buClr>
                <a:srgbClr val="151A1A"/>
              </a:buClr>
              <a:buSzPts val="1200"/>
              <a:buFont typeface="Tahoma" panose="020B0604030504040204" pitchFamily="34" charset="0"/>
              <a:buChar char="•"/>
              <a:tabLst>
                <a:tab pos="276860" algn="l"/>
              </a:tabLst>
              <a:defRPr/>
            </a:pPr>
            <a:r>
              <a:rPr kumimoji="0" lang="lt-LT" sz="1600" b="0" i="0" u="none" strike="noStrike" kern="1200" cap="none" spc="0" normalizeH="0" baseline="0" noProof="0" dirty="0" smtClean="0">
                <a:ln>
                  <a:noFill/>
                </a:ln>
                <a:solidFill>
                  <a:srgbClr val="151A1A"/>
                </a:solidFill>
                <a:effectLst/>
                <a:uLnTx/>
                <a:uFillTx/>
                <a:latin typeface="Calibri" panose="020F0502020204030204"/>
                <a:ea typeface="Tahoma" panose="020B0604030504040204" pitchFamily="34" charset="0"/>
                <a:cs typeface="+mn-cs"/>
              </a:rPr>
              <a:t>Glaudus mokyklos darbuotojų bendradarbiavimas</a:t>
            </a:r>
            <a:endParaRPr kumimoji="0" lang="en-US" sz="1600" b="0" i="0" u="none" strike="noStrike" kern="1200" cap="none" spc="0" normalizeH="0" baseline="0" noProof="0" dirty="0">
              <a:ln>
                <a:noFill/>
              </a:ln>
              <a:solidFill>
                <a:prstClr val="black"/>
              </a:solidFill>
              <a:effectLst/>
              <a:uLnTx/>
              <a:uFillTx/>
              <a:latin typeface="Calibri" panose="020F0502020204030204"/>
              <a:ea typeface="Tahoma" panose="020B0604030504040204" pitchFamily="34" charset="0"/>
              <a:cs typeface="+mn-cs"/>
            </a:endParaRPr>
          </a:p>
          <a:p>
            <a:pPr marL="342900" marR="101600" lvl="0" indent="-342900" algn="l" defTabSz="914400" rtl="0" eaLnBrk="1" fontAlgn="auto" latinLnBrk="0" hangingPunct="1">
              <a:lnSpc>
                <a:spcPct val="91000"/>
              </a:lnSpc>
              <a:spcBef>
                <a:spcPts val="0"/>
              </a:spcBef>
              <a:spcAft>
                <a:spcPts val="0"/>
              </a:spcAft>
              <a:buClr>
                <a:srgbClr val="151A1A"/>
              </a:buClr>
              <a:buSzPts val="1200"/>
              <a:buFont typeface="Tahoma" panose="020B0604030504040204" pitchFamily="34" charset="0"/>
              <a:buChar char="•"/>
              <a:tabLst>
                <a:tab pos="276860" algn="l"/>
              </a:tabLst>
              <a:defRPr/>
            </a:pPr>
            <a:r>
              <a:rPr kumimoji="0" lang="lt-LT" sz="1600" b="0" i="0" u="none" strike="noStrike" kern="1200" cap="none" spc="0" normalizeH="0" baseline="0" noProof="0" dirty="0" smtClean="0">
                <a:ln>
                  <a:noFill/>
                </a:ln>
                <a:solidFill>
                  <a:srgbClr val="151A1A"/>
                </a:solidFill>
                <a:effectLst/>
                <a:uLnTx/>
                <a:uFillTx/>
                <a:latin typeface="Calibri" panose="020F0502020204030204"/>
                <a:ea typeface="Tahoma" panose="020B0604030504040204" pitchFamily="34" charset="0"/>
                <a:cs typeface="+mn-cs"/>
              </a:rPr>
              <a:t>Įtrauki kultūra</a:t>
            </a:r>
            <a:endParaRPr kumimoji="0" lang="en-US" sz="1600" b="0" i="0" u="none" strike="noStrike" kern="1200" cap="none" spc="0" normalizeH="0" baseline="0" noProof="0" dirty="0">
              <a:ln>
                <a:noFill/>
              </a:ln>
              <a:solidFill>
                <a:prstClr val="black"/>
              </a:solidFill>
              <a:effectLst/>
              <a:uLnTx/>
              <a:uFillTx/>
              <a:latin typeface="Calibri" panose="020F0502020204030204"/>
              <a:ea typeface="Tahoma" panose="020B0604030504040204" pitchFamily="34" charset="0"/>
              <a:cs typeface="+mn-cs"/>
            </a:endParaRPr>
          </a:p>
        </p:txBody>
      </p:sp>
      <p:pic>
        <p:nvPicPr>
          <p:cNvPr id="24" name="Picture 23"/>
          <p:cNvPicPr>
            <a:picLocks noChangeAspect="1"/>
          </p:cNvPicPr>
          <p:nvPr/>
        </p:nvPicPr>
        <p:blipFill>
          <a:blip r:embed="rId5">
            <a:duotone>
              <a:schemeClr val="accent2">
                <a:shade val="45000"/>
                <a:satMod val="135000"/>
              </a:schemeClr>
              <a:prstClr val="white"/>
            </a:duotone>
          </a:blip>
          <a:stretch>
            <a:fillRect/>
          </a:stretch>
        </p:blipFill>
        <p:spPr>
          <a:xfrm rot="10800000">
            <a:off x="8872771" y="2968458"/>
            <a:ext cx="542591" cy="1365622"/>
          </a:xfrm>
          <a:prstGeom prst="rect">
            <a:avLst/>
          </a:prstGeom>
        </p:spPr>
      </p:pic>
      <p:sp>
        <p:nvSpPr>
          <p:cNvPr id="25" name="Rectangle 24"/>
          <p:cNvSpPr/>
          <p:nvPr/>
        </p:nvSpPr>
        <p:spPr>
          <a:xfrm>
            <a:off x="3768674" y="4910549"/>
            <a:ext cx="947695"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b="1" dirty="0" smtClean="0">
                <a:solidFill>
                  <a:srgbClr val="C00000"/>
                </a:solidFill>
                <a:latin typeface="Tahoma" panose="020B0604030504040204" pitchFamily="34" charset="0"/>
                <a:ea typeface="Tahoma" panose="020B0604030504040204" pitchFamily="34" charset="0"/>
              </a:rPr>
              <a:t>Ryšiai </a:t>
            </a:r>
            <a:endParaRPr kumimoji="0" lang="en-US" sz="1800" b="0" i="0" u="none" strike="noStrike" kern="1200" cap="none" spc="0" normalizeH="0" baseline="0" noProof="0" dirty="0">
              <a:ln>
                <a:noFill/>
              </a:ln>
              <a:solidFill>
                <a:srgbClr val="C00000"/>
              </a:solidFill>
              <a:effectLst/>
              <a:uLnTx/>
              <a:uFillTx/>
              <a:latin typeface="Calibri" panose="020F0502020204030204"/>
              <a:ea typeface="+mn-ea"/>
              <a:cs typeface="+mn-cs"/>
            </a:endParaRPr>
          </a:p>
        </p:txBody>
      </p:sp>
      <p:pic>
        <p:nvPicPr>
          <p:cNvPr id="31" name="image3.png"/>
          <p:cNvPicPr>
            <a:picLocks noChangeAspect="1" noChangeArrowheads="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3474736" y="4170633"/>
            <a:ext cx="542925" cy="1971133"/>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15"/>
          <p:cNvSpPr>
            <a:spLocks noChangeArrowheads="1"/>
          </p:cNvSpPr>
          <p:nvPr/>
        </p:nvSpPr>
        <p:spPr bwMode="auto">
          <a:xfrm>
            <a:off x="5524119" y="4518170"/>
            <a:ext cx="3036008" cy="392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11090" tIns="114264" rIns="139656" bIns="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800" b="1" i="0" u="none" strike="noStrike" kern="1200" cap="none" spc="0" normalizeH="0" baseline="0" noProof="0" dirty="0" smtClean="0">
                <a:ln>
                  <a:noFill/>
                </a:ln>
                <a:solidFill>
                  <a:srgbClr val="C00000"/>
                </a:solidFill>
                <a:effectLst/>
                <a:uLnTx/>
                <a:uFillTx/>
                <a:latin typeface="Tahoma" panose="020B0604030504040204" pitchFamily="34" charset="0"/>
                <a:ea typeface="Tahoma" panose="020B0604030504040204" pitchFamily="34" charset="0"/>
                <a:cs typeface="+mn-cs"/>
              </a:rPr>
              <a:t>Mokyklos infrastruktūra</a:t>
            </a:r>
            <a:endParaRPr kumimoji="0" lang="en-US" sz="1800" b="0" i="0" u="none" strike="noStrike" kern="1200" cap="none" spc="0" normalizeH="0" baseline="0" noProof="0" dirty="0">
              <a:ln>
                <a:noFill/>
              </a:ln>
              <a:solidFill>
                <a:srgbClr val="C00000"/>
              </a:solidFill>
              <a:effectLst/>
              <a:uLnTx/>
              <a:uFillTx/>
              <a:latin typeface="Calibri" panose="020F0502020204030204"/>
              <a:ea typeface="+mn-ea"/>
              <a:cs typeface="+mn-cs"/>
            </a:endParaRPr>
          </a:p>
        </p:txBody>
      </p:sp>
      <p:pic>
        <p:nvPicPr>
          <p:cNvPr id="2062" name="image2.png"/>
          <p:cNvPicPr>
            <a:picLocks noChangeAspect="1" noChangeArrowheads="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8335705" y="4255636"/>
            <a:ext cx="542925" cy="1205371"/>
          </a:xfrm>
          <a:prstGeom prst="rect">
            <a:avLst/>
          </a:prstGeom>
          <a:noFill/>
          <a:extLst>
            <a:ext uri="{909E8E84-426E-40DD-AFC4-6F175D3DCCD1}">
              <a14:hiddenFill xmlns:a14="http://schemas.microsoft.com/office/drawing/2010/main">
                <a:solidFill>
                  <a:srgbClr val="FFFFFF"/>
                </a:solidFill>
              </a14:hiddenFill>
            </a:ext>
          </a:extLst>
        </p:spPr>
      </p:pic>
      <p:sp>
        <p:nvSpPr>
          <p:cNvPr id="27" name="Rectangle 16"/>
          <p:cNvSpPr>
            <a:spLocks noChangeArrowheads="1"/>
          </p:cNvSpPr>
          <p:nvPr/>
        </p:nvSpPr>
        <p:spPr bwMode="auto">
          <a:xfrm>
            <a:off x="159111" y="4381342"/>
            <a:ext cx="3609563" cy="15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11090" tIns="61893" rIns="139656" bIns="0" numCol="1" anchor="ctr" anchorCtr="0" compatLnSpc="1">
            <a:prstTxWarp prst="textNoShape">
              <a:avLst/>
            </a:prstTxWarp>
            <a:spAutoFit/>
          </a:bodyPr>
          <a:lstStyle>
            <a:lvl1pPr eaLnBrk="0" fontAlgn="base" hangingPunct="0">
              <a:spcBef>
                <a:spcPct val="0"/>
              </a:spcBef>
              <a:spcAft>
                <a:spcPct val="0"/>
              </a:spcAft>
              <a:tabLst>
                <a:tab pos="276225" algn="l"/>
              </a:tabLst>
              <a:defRPr>
                <a:solidFill>
                  <a:schemeClr val="tx1"/>
                </a:solidFill>
                <a:latin typeface="Arial" panose="020B0604020202020204" pitchFamily="34" charset="0"/>
              </a:defRPr>
            </a:lvl1pPr>
            <a:lvl2pPr eaLnBrk="0" fontAlgn="base" hangingPunct="0">
              <a:spcBef>
                <a:spcPct val="0"/>
              </a:spcBef>
              <a:spcAft>
                <a:spcPct val="0"/>
              </a:spcAft>
              <a:tabLst>
                <a:tab pos="276225" algn="l"/>
              </a:tabLst>
              <a:defRPr>
                <a:solidFill>
                  <a:schemeClr val="tx1"/>
                </a:solidFill>
                <a:latin typeface="Arial" panose="020B0604020202020204" pitchFamily="34" charset="0"/>
              </a:defRPr>
            </a:lvl2pPr>
            <a:lvl3pPr eaLnBrk="0" fontAlgn="base" hangingPunct="0">
              <a:spcBef>
                <a:spcPct val="0"/>
              </a:spcBef>
              <a:spcAft>
                <a:spcPct val="0"/>
              </a:spcAft>
              <a:tabLst>
                <a:tab pos="276225" algn="l"/>
              </a:tabLst>
              <a:defRPr>
                <a:solidFill>
                  <a:schemeClr val="tx1"/>
                </a:solidFill>
                <a:latin typeface="Arial" panose="020B0604020202020204" pitchFamily="34" charset="0"/>
              </a:defRPr>
            </a:lvl3pPr>
            <a:lvl4pPr eaLnBrk="0" fontAlgn="base" hangingPunct="0">
              <a:spcBef>
                <a:spcPct val="0"/>
              </a:spcBef>
              <a:spcAft>
                <a:spcPct val="0"/>
              </a:spcAft>
              <a:tabLst>
                <a:tab pos="276225" algn="l"/>
              </a:tabLst>
              <a:defRPr>
                <a:solidFill>
                  <a:schemeClr val="tx1"/>
                </a:solidFill>
                <a:latin typeface="Arial" panose="020B0604020202020204" pitchFamily="34" charset="0"/>
              </a:defRPr>
            </a:lvl4pPr>
            <a:lvl5pPr eaLnBrk="0" fontAlgn="base" hangingPunct="0">
              <a:spcBef>
                <a:spcPct val="0"/>
              </a:spcBef>
              <a:spcAft>
                <a:spcPct val="0"/>
              </a:spcAft>
              <a:tabLst>
                <a:tab pos="276225" algn="l"/>
              </a:tabLst>
              <a:defRPr>
                <a:solidFill>
                  <a:schemeClr val="tx1"/>
                </a:solidFill>
                <a:latin typeface="Arial" panose="020B0604020202020204" pitchFamily="34" charset="0"/>
              </a:defRPr>
            </a:lvl5pPr>
            <a:lvl6pPr eaLnBrk="0" fontAlgn="base" hangingPunct="0">
              <a:spcBef>
                <a:spcPct val="0"/>
              </a:spcBef>
              <a:spcAft>
                <a:spcPct val="0"/>
              </a:spcAft>
              <a:tabLst>
                <a:tab pos="276225" algn="l"/>
              </a:tabLst>
              <a:defRPr>
                <a:solidFill>
                  <a:schemeClr val="tx1"/>
                </a:solidFill>
                <a:latin typeface="Arial" panose="020B0604020202020204" pitchFamily="34" charset="0"/>
              </a:defRPr>
            </a:lvl6pPr>
            <a:lvl7pPr eaLnBrk="0" fontAlgn="base" hangingPunct="0">
              <a:spcBef>
                <a:spcPct val="0"/>
              </a:spcBef>
              <a:spcAft>
                <a:spcPct val="0"/>
              </a:spcAft>
              <a:tabLst>
                <a:tab pos="276225" algn="l"/>
              </a:tabLst>
              <a:defRPr>
                <a:solidFill>
                  <a:schemeClr val="tx1"/>
                </a:solidFill>
                <a:latin typeface="Arial" panose="020B0604020202020204" pitchFamily="34" charset="0"/>
              </a:defRPr>
            </a:lvl7pPr>
            <a:lvl8pPr eaLnBrk="0" fontAlgn="base" hangingPunct="0">
              <a:spcBef>
                <a:spcPct val="0"/>
              </a:spcBef>
              <a:spcAft>
                <a:spcPct val="0"/>
              </a:spcAft>
              <a:tabLst>
                <a:tab pos="276225" algn="l"/>
              </a:tabLst>
              <a:defRPr>
                <a:solidFill>
                  <a:schemeClr val="tx1"/>
                </a:solidFill>
                <a:latin typeface="Arial" panose="020B0604020202020204" pitchFamily="34" charset="0"/>
              </a:defRPr>
            </a:lvl8pPr>
            <a:lvl9pPr eaLnBrk="0" fontAlgn="base" hangingPunct="0">
              <a:spcBef>
                <a:spcPct val="0"/>
              </a:spcBef>
              <a:spcAft>
                <a:spcPct val="0"/>
              </a:spcAft>
              <a:tabLst>
                <a:tab pos="276225" algn="l"/>
              </a:tabLst>
              <a:defRPr>
                <a:solidFill>
                  <a:schemeClr val="tx1"/>
                </a:solidFill>
                <a:latin typeface="Arial" panose="020B0604020202020204" pitchFamily="34" charset="0"/>
              </a:defRPr>
            </a:lvl9p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76225" algn="l"/>
              </a:tabLst>
              <a:defRPr/>
            </a:pPr>
            <a:r>
              <a:rPr kumimoji="0" lang="lt-LT" altLang="en-US" sz="1600" b="0" i="0" u="none" strike="noStrike" kern="1200" cap="none" spc="0" normalizeH="0" baseline="0" noProof="0" dirty="0" smtClean="0">
                <a:ln>
                  <a:noFill/>
                </a:ln>
                <a:solidFill>
                  <a:srgbClr val="151A1A"/>
                </a:solidFill>
                <a:effectLst/>
                <a:uLnTx/>
                <a:uFillTx/>
                <a:latin typeface="Calibri" panose="020F0502020204030204"/>
                <a:ea typeface="Tahoma" panose="020B0604030504040204" pitchFamily="34" charset="0"/>
                <a:cs typeface="+mn-cs"/>
              </a:rPr>
              <a:t>Su pramonės įmonėmis</a:t>
            </a:r>
            <a:endParaRPr kumimoji="0" lang="en-US" altLang="en-US" sz="1600" b="0" i="0" u="none" strike="noStrike" kern="1200" cap="none" spc="0" normalizeH="0" baseline="0" noProof="0" dirty="0">
              <a:ln>
                <a:noFill/>
              </a:ln>
              <a:solidFill>
                <a:prstClr val="black"/>
              </a:solidFill>
              <a:effectLst/>
              <a:uLnTx/>
              <a:uFillTx/>
              <a:latin typeface="Calibri" panose="020F0502020204030204"/>
              <a:ea typeface="Tahoma" panose="020B0604030504040204" pitchFamily="34" charset="0"/>
              <a:cs typeface="+mn-cs"/>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76225" algn="l"/>
              </a:tabLst>
              <a:defRPr/>
            </a:pPr>
            <a:r>
              <a:rPr kumimoji="0" lang="lt-LT" altLang="en-US" sz="1600" b="0" i="0" u="none" strike="noStrike" kern="1200" cap="none" spc="0" normalizeH="0" baseline="0" noProof="0" dirty="0" smtClean="0">
                <a:ln>
                  <a:noFill/>
                </a:ln>
                <a:solidFill>
                  <a:srgbClr val="151A1A"/>
                </a:solidFill>
                <a:effectLst/>
                <a:uLnTx/>
                <a:uFillTx/>
                <a:latin typeface="Calibri" panose="020F0502020204030204"/>
                <a:ea typeface="Tahoma" panose="020B0604030504040204" pitchFamily="34" charset="0"/>
                <a:cs typeface="+mn-cs"/>
              </a:rPr>
              <a:t>Su tėvais / globėjais</a:t>
            </a:r>
            <a:endParaRPr kumimoji="0" lang="en-US" altLang="en-US" sz="1600" b="0" i="0" u="none" strike="noStrike" kern="1200" cap="none" spc="0" normalizeH="0" baseline="0" noProof="0" dirty="0">
              <a:ln>
                <a:noFill/>
              </a:ln>
              <a:solidFill>
                <a:prstClr val="black"/>
              </a:solidFill>
              <a:effectLst/>
              <a:uLnTx/>
              <a:uFillTx/>
              <a:latin typeface="Calibri" panose="020F0502020204030204"/>
              <a:ea typeface="Tahoma" panose="020B0604030504040204" pitchFamily="34" charset="0"/>
              <a:cs typeface="+mn-cs"/>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76225" algn="l"/>
              </a:tabLst>
              <a:defRPr/>
            </a:pPr>
            <a:r>
              <a:rPr kumimoji="0" lang="lt-LT" altLang="en-US" sz="1600" b="0" i="0" u="none" strike="noStrike" kern="1200" cap="none" spc="0" normalizeH="0" baseline="0" noProof="0" dirty="0" smtClean="0">
                <a:ln>
                  <a:noFill/>
                </a:ln>
                <a:solidFill>
                  <a:srgbClr val="151A1A"/>
                </a:solidFill>
                <a:effectLst/>
                <a:uLnTx/>
                <a:uFillTx/>
                <a:latin typeface="Calibri" panose="020F0502020204030204"/>
                <a:ea typeface="Tahoma" panose="020B0604030504040204" pitchFamily="34" charset="0"/>
                <a:cs typeface="+mn-cs"/>
              </a:rPr>
              <a:t>Su kitomis mokyklomis ir</a:t>
            </a:r>
          </a:p>
          <a:p>
            <a:pPr marR="0" lvl="0" algn="l" defTabSz="914400" rtl="0" eaLnBrk="0" fontAlgn="base" latinLnBrk="0" hangingPunct="0">
              <a:lnSpc>
                <a:spcPct val="100000"/>
              </a:lnSpc>
              <a:spcBef>
                <a:spcPct val="0"/>
              </a:spcBef>
              <a:spcAft>
                <a:spcPct val="0"/>
              </a:spcAft>
              <a:buClrTx/>
              <a:buSzTx/>
              <a:tabLst>
                <a:tab pos="276225" algn="l"/>
              </a:tabLst>
              <a:defRPr/>
            </a:pPr>
            <a:r>
              <a:rPr kumimoji="0" lang="lt-LT" altLang="en-US" sz="1600" b="0" i="0" u="none" strike="noStrike" kern="1200" cap="none" spc="0" normalizeH="0" baseline="0" noProof="0" dirty="0" smtClean="0">
                <a:ln>
                  <a:noFill/>
                </a:ln>
                <a:solidFill>
                  <a:srgbClr val="151A1A"/>
                </a:solidFill>
                <a:effectLst/>
                <a:uLnTx/>
                <a:uFillTx/>
                <a:latin typeface="Calibri" panose="020F0502020204030204"/>
                <a:ea typeface="Tahoma" panose="020B0604030504040204" pitchFamily="34" charset="0"/>
                <a:cs typeface="+mn-cs"/>
              </a:rPr>
              <a:t>/ar švietimo platformomis</a:t>
            </a:r>
            <a:endParaRPr kumimoji="0" lang="en-US" altLang="en-US" sz="1600" b="0" i="0" u="none" strike="noStrike" kern="1200" cap="none" spc="0" normalizeH="0" baseline="0" noProof="0" dirty="0">
              <a:ln>
                <a:noFill/>
              </a:ln>
              <a:solidFill>
                <a:srgbClr val="151A1A"/>
              </a:solidFill>
              <a:effectLst/>
              <a:uLnTx/>
              <a:uFillTx/>
              <a:latin typeface="Calibri" panose="020F0502020204030204"/>
              <a:ea typeface="Tahoma" panose="020B0604030504040204" pitchFamily="34" charset="0"/>
              <a:cs typeface="+mn-cs"/>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76225" algn="l"/>
              </a:tabLst>
              <a:defRPr/>
            </a:pPr>
            <a:r>
              <a:rPr kumimoji="0" lang="lt-LT" altLang="en-US" sz="1600" b="0" i="0" u="none" strike="noStrike" kern="1200" cap="none" spc="0" normalizeH="0" baseline="0" noProof="0" dirty="0" smtClean="0">
                <a:ln>
                  <a:noFill/>
                </a:ln>
                <a:solidFill>
                  <a:srgbClr val="151A1A"/>
                </a:solidFill>
                <a:effectLst/>
                <a:uLnTx/>
                <a:uFillTx/>
                <a:latin typeface="Calibri" panose="020F0502020204030204"/>
                <a:ea typeface="Tahoma" panose="020B0604030504040204" pitchFamily="34" charset="0"/>
                <a:cs typeface="+mn-cs"/>
              </a:rPr>
              <a:t>Su universitetais ir/ar tyrimų centrais</a:t>
            </a:r>
            <a:endParaRPr kumimoji="0" lang="en-US" alt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76225" algn="l"/>
              </a:tabLst>
              <a:defRPr/>
            </a:pPr>
            <a:r>
              <a:rPr kumimoji="0" lang="lt-LT" altLang="en-US" sz="1600" b="0" i="0" u="none" strike="noStrike" kern="1200" cap="none" spc="0" normalizeH="0" baseline="0" noProof="0" dirty="0" smtClean="0">
                <a:ln>
                  <a:noFill/>
                </a:ln>
                <a:solidFill>
                  <a:srgbClr val="151A1A"/>
                </a:solidFill>
                <a:effectLst/>
                <a:uLnTx/>
                <a:uFillTx/>
                <a:latin typeface="Calibri" panose="020F0502020204030204"/>
                <a:ea typeface="Tahoma" panose="020B0604030504040204" pitchFamily="34" charset="0"/>
                <a:cs typeface="+mn-cs"/>
              </a:rPr>
              <a:t>Su vietos bendruomenėmis</a:t>
            </a:r>
            <a:endParaRPr kumimoji="0" lang="en-US" altLang="en-US" sz="1600" b="0" i="0" u="none" strike="noStrike" kern="1200" cap="none" spc="0" normalizeH="0" baseline="0" noProof="0" dirty="0">
              <a:ln>
                <a:noFill/>
              </a:ln>
              <a:solidFill>
                <a:srgbClr val="151A1A"/>
              </a:solidFill>
              <a:effectLst/>
              <a:uLnTx/>
              <a:uFillTx/>
              <a:latin typeface="Calibri" panose="020F0502020204030204"/>
              <a:ea typeface="Tahoma" panose="020B0604030504040204" pitchFamily="34" charset="0"/>
              <a:cs typeface="+mn-cs"/>
            </a:endParaRPr>
          </a:p>
        </p:txBody>
      </p:sp>
      <p:sp>
        <p:nvSpPr>
          <p:cNvPr id="28" name="Rectangle 27"/>
          <p:cNvSpPr/>
          <p:nvPr/>
        </p:nvSpPr>
        <p:spPr>
          <a:xfrm>
            <a:off x="8784548" y="4435263"/>
            <a:ext cx="3510833" cy="913070"/>
          </a:xfrm>
          <a:prstGeom prst="rect">
            <a:avLst/>
          </a:prstGeom>
        </p:spPr>
        <p:txBody>
          <a:bodyPr wrap="square">
            <a:spAutoFit/>
          </a:bodyPr>
          <a:lstStyle/>
          <a:p>
            <a:pPr marL="342900" indent="-342900">
              <a:lnSpc>
                <a:spcPts val="1565"/>
              </a:lnSpc>
              <a:buClr>
                <a:srgbClr val="151A1A"/>
              </a:buClr>
              <a:buSzPts val="1200"/>
              <a:buFont typeface="Tahoma" panose="020B0604030504040204" pitchFamily="34" charset="0"/>
              <a:buChar char="•"/>
              <a:tabLst>
                <a:tab pos="276860" algn="l"/>
              </a:tabLst>
              <a:defRPr/>
            </a:pPr>
            <a:r>
              <a:rPr lang="lt-LT" sz="1600" dirty="0" smtClean="0">
                <a:solidFill>
                  <a:srgbClr val="151A1A"/>
                </a:solidFill>
                <a:latin typeface="Calibri" panose="020F0502020204030204"/>
                <a:ea typeface="Tahoma" panose="020B0604030504040204" pitchFamily="34" charset="0"/>
              </a:rPr>
              <a:t>Galimybė naudotis technologijomis ir įranga</a:t>
            </a:r>
            <a:endParaRPr lang="en-US" sz="1600" dirty="0">
              <a:solidFill>
                <a:srgbClr val="151A1A"/>
              </a:solidFill>
              <a:latin typeface="Calibri" panose="020F0502020204030204"/>
              <a:ea typeface="Tahoma" panose="020B0604030504040204" pitchFamily="34" charset="0"/>
            </a:endParaRPr>
          </a:p>
          <a:p>
            <a:pPr marL="342900" indent="-342900">
              <a:lnSpc>
                <a:spcPts val="1565"/>
              </a:lnSpc>
              <a:buClr>
                <a:srgbClr val="151A1A"/>
              </a:buClr>
              <a:buSzPts val="1200"/>
              <a:buFont typeface="Tahoma" panose="020B0604030504040204" pitchFamily="34" charset="0"/>
              <a:buChar char="•"/>
              <a:tabLst>
                <a:tab pos="276860" algn="l"/>
              </a:tabLst>
              <a:defRPr/>
            </a:pPr>
            <a:r>
              <a:rPr lang="lt-LT" sz="1600" dirty="0" smtClean="0">
                <a:solidFill>
                  <a:srgbClr val="151A1A"/>
                </a:solidFill>
                <a:latin typeface="Calibri" panose="020F0502020204030204"/>
                <a:ea typeface="Tahoma" panose="020B0604030504040204" pitchFamily="34" charset="0"/>
              </a:rPr>
              <a:t>Aukštos kokybės mokymo priemonės</a:t>
            </a:r>
            <a:endParaRPr kumimoji="0" lang="en-US" sz="9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mn-cs"/>
            </a:endParaRPr>
          </a:p>
        </p:txBody>
      </p:sp>
      <p:sp>
        <p:nvSpPr>
          <p:cNvPr id="37" name="Rectangle 36"/>
          <p:cNvSpPr/>
          <p:nvPr/>
        </p:nvSpPr>
        <p:spPr>
          <a:xfrm>
            <a:off x="8647005" y="2327261"/>
            <a:ext cx="3706399" cy="584775"/>
          </a:xfrm>
          <a:prstGeom prst="rect">
            <a:avLst/>
          </a:prstGeom>
        </p:spPr>
        <p:txBody>
          <a:bodyPr wrap="non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lt-LT" sz="1600" b="0" i="0" u="none" strike="noStrike" kern="1200" cap="none" spc="0" normalizeH="0" baseline="0" noProof="0" dirty="0" smtClean="0">
                <a:ln>
                  <a:noFill/>
                </a:ln>
                <a:solidFill>
                  <a:prstClr val="black"/>
                </a:solidFill>
                <a:effectLst/>
                <a:uLnTx/>
                <a:uFillTx/>
                <a:latin typeface="Calibri" panose="020F0502020204030204"/>
                <a:ea typeface="Tahoma" panose="020B0604030504040204" pitchFamily="34" charset="0"/>
                <a:cs typeface="+mn-cs"/>
              </a:rPr>
              <a:t>Formuojamasis ugdomasis vertinimas</a:t>
            </a:r>
            <a:endParaRPr kumimoji="0" lang="en-US" sz="1600" b="0" i="0" u="none" strike="noStrike" kern="1200" cap="none" spc="0" normalizeH="0" baseline="0" noProof="0" dirty="0">
              <a:ln>
                <a:noFill/>
              </a:ln>
              <a:solidFill>
                <a:prstClr val="black"/>
              </a:solidFill>
              <a:effectLst/>
              <a:uLnTx/>
              <a:uFillTx/>
              <a:latin typeface="Calibri" panose="020F0502020204030204"/>
              <a:ea typeface="Tahoma" panose="020B0604030504040204" pitchFamily="34" charset="0"/>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err="1" smtClean="0">
                <a:ln>
                  <a:noFill/>
                </a:ln>
                <a:solidFill>
                  <a:prstClr val="black"/>
                </a:solidFill>
                <a:effectLst/>
                <a:uLnTx/>
                <a:uFillTx/>
                <a:latin typeface="Calibri" panose="020F0502020204030204"/>
                <a:ea typeface="Tahoma" panose="020B0604030504040204" pitchFamily="34" charset="0"/>
                <a:cs typeface="+mn-cs"/>
              </a:rPr>
              <a:t>Personali</a:t>
            </a:r>
            <a:r>
              <a:rPr kumimoji="0" lang="lt-LT" sz="1600" b="0" i="0" u="none" strike="noStrike" kern="1200" cap="none" spc="0" normalizeH="0" baseline="0" noProof="0" dirty="0" err="1" smtClean="0">
                <a:ln>
                  <a:noFill/>
                </a:ln>
                <a:solidFill>
                  <a:prstClr val="black"/>
                </a:solidFill>
                <a:effectLst/>
                <a:uLnTx/>
                <a:uFillTx/>
                <a:latin typeface="Calibri" panose="020F0502020204030204"/>
                <a:ea typeface="Tahoma" panose="020B0604030504040204" pitchFamily="34" charset="0"/>
                <a:cs typeface="+mn-cs"/>
              </a:rPr>
              <a:t>zuotas</a:t>
            </a:r>
            <a:r>
              <a:rPr kumimoji="0" lang="lt-LT" sz="1600" b="0" i="0" u="none" strike="noStrike" kern="1200" cap="none" spc="0" normalizeH="0" noProof="0" dirty="0" smtClean="0">
                <a:ln>
                  <a:noFill/>
                </a:ln>
                <a:solidFill>
                  <a:prstClr val="black"/>
                </a:solidFill>
                <a:effectLst/>
                <a:uLnTx/>
                <a:uFillTx/>
                <a:latin typeface="Calibri" panose="020F0502020204030204"/>
                <a:ea typeface="Tahoma" panose="020B0604030504040204" pitchFamily="34" charset="0"/>
                <a:cs typeface="+mn-cs"/>
              </a:rPr>
              <a:t> vertinimas</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0" name="Rounded Rectangle 29"/>
          <p:cNvSpPr/>
          <p:nvPr/>
        </p:nvSpPr>
        <p:spPr>
          <a:xfrm>
            <a:off x="7434385" y="941078"/>
            <a:ext cx="4437317" cy="97492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GB" sz="1400" dirty="0">
                <a:solidFill>
                  <a:srgbClr val="C00000"/>
                </a:solidFill>
                <a:latin typeface="Calibri" panose="020F0502020204030204"/>
              </a:rPr>
              <a:t>STEM </a:t>
            </a:r>
            <a:r>
              <a:rPr lang="en-GB" sz="1400" dirty="0" err="1">
                <a:solidFill>
                  <a:srgbClr val="C00000"/>
                </a:solidFill>
                <a:latin typeface="Calibri" panose="020F0502020204030204"/>
              </a:rPr>
              <a:t>mokyklos</a:t>
            </a:r>
            <a:r>
              <a:rPr lang="en-GB" sz="1400" dirty="0">
                <a:solidFill>
                  <a:srgbClr val="C00000"/>
                </a:solidFill>
                <a:latin typeface="Calibri" panose="020F0502020204030204"/>
              </a:rPr>
              <a:t> </a:t>
            </a:r>
            <a:r>
              <a:rPr lang="en-GB" sz="1400" dirty="0" err="1">
                <a:solidFill>
                  <a:srgbClr val="C00000"/>
                </a:solidFill>
                <a:latin typeface="Calibri" panose="020F0502020204030204"/>
              </a:rPr>
              <a:t>elementai</a:t>
            </a:r>
            <a:r>
              <a:rPr lang="en-GB" sz="1400" dirty="0">
                <a:solidFill>
                  <a:srgbClr val="C00000"/>
                </a:solidFill>
                <a:latin typeface="Calibri" panose="020F0502020204030204"/>
              </a:rPr>
              <a:t> </a:t>
            </a:r>
            <a:r>
              <a:rPr lang="en-GB" sz="1400" dirty="0" err="1">
                <a:solidFill>
                  <a:srgbClr val="C00000"/>
                </a:solidFill>
                <a:latin typeface="Calibri" panose="020F0502020204030204"/>
              </a:rPr>
              <a:t>ir</a:t>
            </a:r>
            <a:r>
              <a:rPr lang="en-GB" sz="1400" dirty="0">
                <a:solidFill>
                  <a:srgbClr val="C00000"/>
                </a:solidFill>
                <a:latin typeface="Calibri" panose="020F0502020204030204"/>
              </a:rPr>
              <a:t> </a:t>
            </a:r>
            <a:r>
              <a:rPr lang="en-GB" sz="1400" dirty="0" err="1">
                <a:solidFill>
                  <a:srgbClr val="C00000"/>
                </a:solidFill>
                <a:latin typeface="Calibri" panose="020F0502020204030204"/>
              </a:rPr>
              <a:t>kriterijai</a:t>
            </a:r>
            <a:r>
              <a:rPr lang="en-GB" sz="1400" dirty="0">
                <a:solidFill>
                  <a:srgbClr val="C00000"/>
                </a:solidFill>
                <a:latin typeface="Calibri" panose="020F0502020204030204"/>
              </a:rPr>
              <a:t> </a:t>
            </a:r>
            <a:r>
              <a:rPr lang="en-GB" sz="1400" dirty="0" err="1">
                <a:solidFill>
                  <a:srgbClr val="C00000"/>
                </a:solidFill>
                <a:latin typeface="Calibri" panose="020F0502020204030204"/>
              </a:rPr>
              <a:t>su</a:t>
            </a:r>
            <a:r>
              <a:rPr lang="en-GB" sz="1400" dirty="0">
                <a:solidFill>
                  <a:srgbClr val="C00000"/>
                </a:solidFill>
                <a:latin typeface="Calibri" panose="020F0502020204030204"/>
              </a:rPr>
              <a:t> </a:t>
            </a:r>
            <a:r>
              <a:rPr lang="en-GB" sz="1400" dirty="0" err="1">
                <a:solidFill>
                  <a:srgbClr val="C00000"/>
                </a:solidFill>
                <a:latin typeface="Calibri" panose="020F0502020204030204"/>
              </a:rPr>
              <a:t>papildoma</a:t>
            </a:r>
            <a:r>
              <a:rPr lang="en-GB" sz="1400" dirty="0">
                <a:solidFill>
                  <a:srgbClr val="C00000"/>
                </a:solidFill>
                <a:latin typeface="Calibri" panose="020F0502020204030204"/>
              </a:rPr>
              <a:t> </a:t>
            </a:r>
            <a:r>
              <a:rPr lang="en-GB" sz="1400" dirty="0" err="1">
                <a:solidFill>
                  <a:srgbClr val="C00000"/>
                </a:solidFill>
                <a:latin typeface="Calibri" panose="020F0502020204030204"/>
              </a:rPr>
              <a:t>informacija</a:t>
            </a:r>
            <a:r>
              <a:rPr lang="en-GB" sz="1400" dirty="0" smtClean="0">
                <a:solidFill>
                  <a:srgbClr val="C00000"/>
                </a:solidFill>
                <a:latin typeface="Calibri" panose="020F0502020204030204"/>
              </a:rPr>
              <a:t>:</a:t>
            </a:r>
            <a:endParaRPr lang="lt-LT" sz="1400" dirty="0" smtClean="0">
              <a:solidFill>
                <a:srgbClr val="C00000"/>
              </a:solidFill>
              <a:latin typeface="Calibri" panose="020F0502020204030204"/>
            </a:endParaRPr>
          </a:p>
          <a:p>
            <a:pPr lvl="0" algn="ctr">
              <a:defRPr/>
            </a:pPr>
            <a:r>
              <a:rPr lang="en-GB" sz="1400" b="1" dirty="0">
                <a:solidFill>
                  <a:srgbClr val="C00000"/>
                </a:solidFill>
                <a:latin typeface="Calibri" panose="020F0502020204030204"/>
                <a:hlinkClick r:id="rId6"/>
              </a:rPr>
              <a:t>https://</a:t>
            </a:r>
            <a:r>
              <a:rPr lang="en-GB" sz="1400" b="1" dirty="0" smtClean="0">
                <a:solidFill>
                  <a:srgbClr val="C00000"/>
                </a:solidFill>
                <a:latin typeface="Calibri" panose="020F0502020204030204"/>
                <a:hlinkClick r:id="rId6"/>
              </a:rPr>
              <a:t>sodas.ugdome.lt/metodiniai-dokumentai/perziura/9150</a:t>
            </a:r>
            <a:r>
              <a:rPr lang="lt-LT" sz="1400" b="1" dirty="0" smtClean="0">
                <a:solidFill>
                  <a:srgbClr val="C00000"/>
                </a:solidFill>
                <a:latin typeface="Calibri" panose="020F0502020204030204"/>
              </a:rPr>
              <a:t> </a:t>
            </a:r>
            <a:endParaRPr kumimoji="0" lang="en-GB" sz="1400" b="0" i="0" u="none" strike="noStrike" kern="1200" cap="none" spc="0" normalizeH="0" baseline="0" noProof="0" dirty="0">
              <a:ln>
                <a:noFill/>
              </a:ln>
              <a:solidFill>
                <a:srgbClr val="C00000"/>
              </a:solidFill>
              <a:effectLst/>
              <a:uLnTx/>
              <a:uFillTx/>
              <a:latin typeface="Calibri" panose="020F0502020204030204"/>
              <a:ea typeface="+mn-ea"/>
              <a:cs typeface="+mn-cs"/>
            </a:endParaRPr>
          </a:p>
        </p:txBody>
      </p:sp>
      <p:sp>
        <p:nvSpPr>
          <p:cNvPr id="32" name="TextBox 31"/>
          <p:cNvSpPr txBox="1"/>
          <p:nvPr/>
        </p:nvSpPr>
        <p:spPr>
          <a:xfrm>
            <a:off x="148626" y="923904"/>
            <a:ext cx="981932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b="1" i="0" u="none" strike="noStrike" kern="1200" cap="none" spc="0" normalizeH="0" baseline="0" noProof="0" dirty="0">
                <a:ln>
                  <a:noFill/>
                </a:ln>
                <a:solidFill>
                  <a:schemeClr val="tx2"/>
                </a:solidFill>
                <a:effectLst/>
                <a:uLnTx/>
                <a:uFillTx/>
                <a:latin typeface="Calibri" panose="020F0502020204030204"/>
                <a:ea typeface="+mn-ea"/>
                <a:cs typeface="+mn-cs"/>
              </a:rPr>
              <a:t>STEM </a:t>
            </a:r>
            <a:r>
              <a:rPr kumimoji="0" lang="lt-LT" b="1" i="0" u="none" strike="noStrike" kern="1200" cap="none" spc="0" normalizeH="0" baseline="0" noProof="0" dirty="0" smtClean="0">
                <a:ln>
                  <a:noFill/>
                </a:ln>
                <a:solidFill>
                  <a:schemeClr val="tx2"/>
                </a:solidFill>
                <a:effectLst/>
                <a:uLnTx/>
                <a:uFillTx/>
                <a:latin typeface="Calibri" panose="020F0502020204030204"/>
                <a:ea typeface="+mn-ea"/>
                <a:cs typeface="+mn-cs"/>
              </a:rPr>
              <a:t>mokykla</a:t>
            </a:r>
            <a:r>
              <a:rPr kumimoji="0" lang="en-GB" b="1" i="0" u="none" strike="noStrike" kern="1200" cap="none" spc="0" normalizeH="0" baseline="0" noProof="0" dirty="0" smtClean="0">
                <a:ln>
                  <a:noFill/>
                </a:ln>
                <a:solidFill>
                  <a:schemeClr val="tx2"/>
                </a:solidFill>
                <a:effectLst/>
                <a:uLnTx/>
                <a:uFillTx/>
                <a:latin typeface="Calibri" panose="020F0502020204030204"/>
                <a:ea typeface="+mn-ea"/>
                <a:cs typeface="+mn-cs"/>
              </a:rPr>
              <a:t> </a:t>
            </a:r>
            <a:r>
              <a:rPr kumimoji="0" lang="en-GB" b="1" i="0" u="none" strike="noStrike" kern="1200" cap="none" spc="0" normalizeH="0" baseline="0" noProof="0" dirty="0">
                <a:ln>
                  <a:noFill/>
                </a:ln>
                <a:solidFill>
                  <a:schemeClr val="tx2"/>
                </a:solidFill>
                <a:effectLst/>
                <a:uLnTx/>
                <a:uFillTx/>
                <a:latin typeface="Calibri" panose="020F0502020204030204"/>
                <a:ea typeface="+mn-ea"/>
                <a:cs typeface="+mn-cs"/>
              </a:rPr>
              <a:t>= </a:t>
            </a:r>
            <a:r>
              <a:rPr kumimoji="0" lang="lt-LT" b="1" i="0" u="none" strike="noStrike" kern="1200" cap="none" spc="0" normalizeH="0" baseline="0" noProof="0" dirty="0" smtClean="0">
                <a:ln>
                  <a:noFill/>
                </a:ln>
                <a:solidFill>
                  <a:schemeClr val="tx2"/>
                </a:solidFill>
                <a:effectLst/>
                <a:uLnTx/>
                <a:uFillTx/>
                <a:latin typeface="Calibri" panose="020F0502020204030204"/>
                <a:ea typeface="+mn-ea"/>
                <a:cs typeface="+mn-cs"/>
              </a:rPr>
              <a:t>mokykla, turinti aiškią </a:t>
            </a:r>
            <a:r>
              <a:rPr kumimoji="0" lang="en-GB" b="1" i="0" u="none" strike="noStrike" kern="1200" cap="none" spc="0" normalizeH="0" baseline="0" noProof="0" dirty="0" smtClean="0">
                <a:ln>
                  <a:noFill/>
                </a:ln>
                <a:solidFill>
                  <a:schemeClr val="tx2"/>
                </a:solidFill>
                <a:effectLst/>
                <a:uLnTx/>
                <a:uFillTx/>
                <a:latin typeface="Calibri" panose="020F0502020204030204"/>
                <a:ea typeface="+mn-ea"/>
                <a:cs typeface="+mn-cs"/>
              </a:rPr>
              <a:t>STEM </a:t>
            </a:r>
            <a:r>
              <a:rPr kumimoji="0" lang="en-GB" b="1" i="0" u="none" strike="noStrike" kern="1200" cap="none" spc="0" normalizeH="0" baseline="0" noProof="0" dirty="0" err="1" smtClean="0">
                <a:ln>
                  <a:noFill/>
                </a:ln>
                <a:solidFill>
                  <a:schemeClr val="tx2"/>
                </a:solidFill>
                <a:effectLst/>
                <a:uLnTx/>
                <a:uFillTx/>
                <a:latin typeface="Calibri" panose="020F0502020204030204"/>
                <a:ea typeface="+mn-ea"/>
                <a:cs typeface="+mn-cs"/>
              </a:rPr>
              <a:t>strateg</a:t>
            </a:r>
            <a:r>
              <a:rPr kumimoji="0" lang="lt-LT" b="1" i="0" u="none" strike="noStrike" kern="1200" cap="none" spc="0" normalizeH="0" baseline="0" noProof="0" dirty="0" err="1" smtClean="0">
                <a:ln>
                  <a:noFill/>
                </a:ln>
                <a:solidFill>
                  <a:schemeClr val="tx2"/>
                </a:solidFill>
                <a:effectLst/>
                <a:uLnTx/>
                <a:uFillTx/>
                <a:latin typeface="Calibri" panose="020F0502020204030204"/>
                <a:ea typeface="+mn-ea"/>
                <a:cs typeface="+mn-cs"/>
              </a:rPr>
              <a:t>iją</a:t>
            </a:r>
            <a:endParaRPr kumimoji="0" lang="en-GB" b="1" i="0" u="none" strike="noStrike" kern="1200" cap="none" spc="0" normalizeH="0" baseline="0" noProof="0" dirty="0">
              <a:ln>
                <a:noFill/>
              </a:ln>
              <a:solidFill>
                <a:schemeClr val="tx2"/>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id="{F0747A57-D951-4A93-92D3-8A037C468CC7}"/>
              </a:ext>
            </a:extLst>
          </p:cNvPr>
          <p:cNvSpPr/>
          <p:nvPr/>
        </p:nvSpPr>
        <p:spPr>
          <a:xfrm>
            <a:off x="122082" y="529974"/>
            <a:ext cx="8387232" cy="461665"/>
          </a:xfrm>
          <a:prstGeom prst="rect">
            <a:avLst/>
          </a:prstGeom>
        </p:spPr>
        <p:txBody>
          <a:bodyPr wrap="none">
            <a:spAutoFit/>
          </a:bodyPr>
          <a:lstStyle/>
          <a:p>
            <a:pPr lvl="0">
              <a:defRPr/>
            </a:pPr>
            <a:r>
              <a:rPr lang="lt-LT" sz="2400" b="1" cap="all" dirty="0" smtClean="0">
                <a:solidFill>
                  <a:schemeClr val="accent1"/>
                </a:solidFill>
                <a:latin typeface="+mj-lt"/>
                <a:ea typeface="+mj-ea"/>
                <a:cs typeface="+mj-cs"/>
              </a:rPr>
              <a:t>Pagrindiniai </a:t>
            </a:r>
            <a:r>
              <a:rPr lang="en-US" sz="2400" b="1" cap="all" dirty="0" smtClean="0">
                <a:solidFill>
                  <a:schemeClr val="accent1"/>
                </a:solidFill>
                <a:latin typeface="+mj-lt"/>
                <a:ea typeface="+mj-ea"/>
                <a:cs typeface="+mj-cs"/>
              </a:rPr>
              <a:t>STEM </a:t>
            </a:r>
            <a:r>
              <a:rPr lang="lt-LT" sz="2400" b="1" cap="all" dirty="0" smtClean="0">
                <a:solidFill>
                  <a:schemeClr val="accent1"/>
                </a:solidFill>
                <a:latin typeface="+mj-lt"/>
                <a:ea typeface="+mj-ea"/>
                <a:cs typeface="+mj-cs"/>
              </a:rPr>
              <a:t>mokyklos elementai ir kriterijai</a:t>
            </a:r>
            <a:endParaRPr lang="en-US" sz="2400" b="1" cap="all" dirty="0">
              <a:solidFill>
                <a:schemeClr val="accent1"/>
              </a:solidFill>
              <a:latin typeface="+mj-lt"/>
              <a:ea typeface="+mj-ea"/>
              <a:cs typeface="+mj-cs"/>
            </a:endParaRPr>
          </a:p>
        </p:txBody>
      </p:sp>
      <p:pic>
        <p:nvPicPr>
          <p:cNvPr id="36" name="image2.png">
            <a:extLst>
              <a:ext uri="{FF2B5EF4-FFF2-40B4-BE49-F238E27FC236}">
                <a16:creationId xmlns:a16="http://schemas.microsoft.com/office/drawing/2014/main" id="{96F1FCD5-84D6-4DFC-BD64-36D4B41C06D9}"/>
              </a:ext>
            </a:extLst>
          </p:cNvPr>
          <p:cNvPicPr>
            <a:picLocks noChangeAspect="1" noChangeArrowheads="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6795865" y="5321812"/>
            <a:ext cx="542925" cy="1205371"/>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8">
            <a:hlinkClick r:id="rId7"/>
          </p:cNvPr>
          <p:cNvPicPr>
            <a:picLocks noChangeAspect="1"/>
          </p:cNvPicPr>
          <p:nvPr/>
        </p:nvPicPr>
        <p:blipFill>
          <a:blip r:embed="rId8"/>
          <a:stretch>
            <a:fillRect/>
          </a:stretch>
        </p:blipFill>
        <p:spPr>
          <a:xfrm rot="19610686">
            <a:off x="6244356" y="1050653"/>
            <a:ext cx="950162" cy="1345531"/>
          </a:xfrm>
          <a:prstGeom prst="rect">
            <a:avLst/>
          </a:prstGeom>
        </p:spPr>
      </p:pic>
    </p:spTree>
    <p:extLst>
      <p:ext uri="{BB962C8B-B14F-4D97-AF65-F5344CB8AC3E}">
        <p14:creationId xmlns:p14="http://schemas.microsoft.com/office/powerpoint/2010/main" val="6432274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8" y="0"/>
            <a:ext cx="12187263" cy="6858000"/>
          </a:xfrm>
          <a:prstGeom prst="rect">
            <a:avLst/>
          </a:prstGeom>
        </p:spPr>
      </p:pic>
      <p:sp>
        <p:nvSpPr>
          <p:cNvPr id="7" name="TextBox 6"/>
          <p:cNvSpPr txBox="1"/>
          <p:nvPr/>
        </p:nvSpPr>
        <p:spPr>
          <a:xfrm>
            <a:off x="8814391" y="606313"/>
            <a:ext cx="2286000" cy="73866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lt-LT" sz="1400" b="1" i="0" u="none" strike="noStrike" kern="1200" cap="none" spc="0" normalizeH="0" baseline="0" noProof="0" dirty="0" smtClean="0">
                <a:ln>
                  <a:noFill/>
                </a:ln>
                <a:solidFill>
                  <a:srgbClr val="7D1329"/>
                </a:solidFill>
                <a:effectLst/>
                <a:uLnTx/>
                <a:uFillTx/>
                <a:latin typeface="Tahoma" panose="020B0604030504040204" pitchFamily="34" charset="0"/>
                <a:ea typeface="Tahoma" panose="020B0604030504040204" pitchFamily="34" charset="0"/>
                <a:cs typeface="Tahoma" panose="020B0604030504040204" pitchFamily="34" charset="0"/>
              </a:rPr>
              <a:t>ženklas</a:t>
            </a:r>
            <a:endParaRPr kumimoji="0" lang="en-GB" sz="1400" b="1" i="0" u="none" strike="noStrike" kern="1200" cap="none" spc="0" normalizeH="0" baseline="0" noProof="0" dirty="0">
              <a:ln>
                <a:noFill/>
              </a:ln>
              <a:solidFill>
                <a:srgbClr val="7D1329"/>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lt-LT" sz="2800" b="1" dirty="0" smtClean="0">
                <a:solidFill>
                  <a:srgbClr val="7D1329"/>
                </a:solidFill>
                <a:latin typeface="Tahoma" panose="020B0604030504040204" pitchFamily="34" charset="0"/>
                <a:ea typeface="Tahoma" panose="020B0604030504040204" pitchFamily="34" charset="0"/>
                <a:cs typeface="Tahoma" panose="020B0604030504040204" pitchFamily="34" charset="0"/>
              </a:rPr>
              <a:t>Galioja </a:t>
            </a:r>
            <a:endParaRPr kumimoji="0" lang="en-US" sz="2800" b="1" i="0" u="none" strike="noStrike" kern="1200" cap="none" spc="0" normalizeH="0" baseline="0" noProof="0" dirty="0">
              <a:ln>
                <a:noFill/>
              </a:ln>
              <a:solidFill>
                <a:srgbClr val="7D1329"/>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9" name="TextBox 8"/>
          <p:cNvSpPr txBox="1"/>
          <p:nvPr/>
        </p:nvSpPr>
        <p:spPr>
          <a:xfrm>
            <a:off x="4593266" y="606313"/>
            <a:ext cx="2286000" cy="73866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lt-LT" sz="1400" b="1" i="0" u="none" strike="noStrike" kern="1200" cap="none" spc="0" normalizeH="0" baseline="0" noProof="0" dirty="0" smtClean="0">
                <a:ln>
                  <a:noFill/>
                </a:ln>
                <a:solidFill>
                  <a:srgbClr val="C00000"/>
                </a:solidFill>
                <a:effectLst/>
                <a:uLnTx/>
                <a:uFillTx/>
                <a:latin typeface="Tahoma" panose="020B0604030504040204" pitchFamily="34" charset="0"/>
                <a:ea typeface="Tahoma" panose="020B0604030504040204" pitchFamily="34" charset="0"/>
                <a:cs typeface="Tahoma" panose="020B0604030504040204" pitchFamily="34" charset="0"/>
              </a:rPr>
              <a:t>Įsivertinimo formos </a:t>
            </a:r>
            <a:endParaRPr kumimoji="0" lang="en-GB" sz="1400" b="1" i="0" u="none" strike="noStrike" kern="1200" cap="none" spc="0" normalizeH="0" baseline="0" noProof="0" dirty="0">
              <a:ln>
                <a:noFill/>
              </a:ln>
              <a:solidFill>
                <a:srgbClr val="C00000"/>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lt-LT" sz="28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Pateikimas </a:t>
            </a:r>
            <a:endParaRPr kumimoji="0" lang="en-US" sz="2800" b="1" i="0" u="none" strike="noStrike" kern="1200" cap="none" spc="0" normalizeH="0" baseline="0" noProof="0" dirty="0">
              <a:ln>
                <a:noFill/>
              </a:ln>
              <a:solidFill>
                <a:srgbClr val="C00000"/>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8" name="TextBox 7"/>
          <p:cNvSpPr txBox="1"/>
          <p:nvPr/>
        </p:nvSpPr>
        <p:spPr>
          <a:xfrm>
            <a:off x="1310640" y="1820313"/>
            <a:ext cx="1158240" cy="1061829"/>
          </a:xfrm>
          <a:prstGeom prst="rect">
            <a:avLst/>
          </a:prstGeom>
          <a:noFill/>
        </p:spPr>
        <p:txBody>
          <a:bodyPr wrap="square" rtlCol="0">
            <a:spAutoFit/>
          </a:bodyPr>
          <a:lstStyle/>
          <a:p>
            <a:pPr lvl="0" algn="ctr">
              <a:defRPr/>
            </a:pPr>
            <a:r>
              <a:rPr lang="lt-LT" sz="1050" b="1" dirty="0">
                <a:latin typeface="Tahoma" panose="020B0604030504040204" pitchFamily="34" charset="0"/>
                <a:ea typeface="Tahoma" panose="020B0604030504040204" pitchFamily="34" charset="0"/>
                <a:cs typeface="Tahoma" panose="020B0604030504040204" pitchFamily="34" charset="0"/>
              </a:rPr>
              <a:t>Perskaitykite </a:t>
            </a:r>
            <a:r>
              <a:rPr lang="lt-LT" sz="1050" b="1" dirty="0" smtClean="0">
                <a:latin typeface="Tahoma" panose="020B0604030504040204" pitchFamily="34" charset="0"/>
                <a:ea typeface="Tahoma" panose="020B0604030504040204" pitchFamily="34" charset="0"/>
                <a:cs typeface="Tahoma" panose="020B0604030504040204" pitchFamily="34" charset="0"/>
              </a:rPr>
              <a:t>atvejo analizės pavyzdžius </a:t>
            </a:r>
            <a:r>
              <a:rPr lang="lt-LT" sz="1050" b="1" dirty="0">
                <a:latin typeface="Tahoma" panose="020B0604030504040204" pitchFamily="34" charset="0"/>
                <a:ea typeface="Tahoma" panose="020B0604030504040204" pitchFamily="34" charset="0"/>
                <a:cs typeface="Tahoma" panose="020B0604030504040204" pitchFamily="34" charset="0"/>
              </a:rPr>
              <a:t>ir kontrolinius sąrašus</a:t>
            </a:r>
            <a:endParaRPr kumimoji="0" lang="en-US" b="1" i="0" u="none" strike="noStrike" kern="1200" cap="none"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1" name="TextBox 10"/>
          <p:cNvSpPr txBox="1"/>
          <p:nvPr/>
        </p:nvSpPr>
        <p:spPr>
          <a:xfrm>
            <a:off x="2179974" y="1652793"/>
            <a:ext cx="1146772" cy="738664"/>
          </a:xfrm>
          <a:prstGeom prst="rect">
            <a:avLst/>
          </a:prstGeom>
          <a:noFill/>
        </p:spPr>
        <p:txBody>
          <a:bodyPr wrap="square" rtlCol="0">
            <a:spAutoFit/>
          </a:bodyPr>
          <a:lstStyle/>
          <a:p>
            <a:pPr lvl="0" algn="ctr">
              <a:defRPr/>
            </a:pPr>
            <a:r>
              <a:rPr lang="lt-LT" sz="1050" b="1" dirty="0" smtClean="0">
                <a:latin typeface="Tahoma" panose="020B0604030504040204" pitchFamily="34" charset="0"/>
                <a:ea typeface="Tahoma" panose="020B0604030504040204" pitchFamily="34" charset="0"/>
                <a:cs typeface="Tahoma" panose="020B0604030504040204" pitchFamily="34" charset="0"/>
              </a:rPr>
              <a:t>Pateikite mokyklos patirties </a:t>
            </a:r>
            <a:r>
              <a:rPr lang="lt-LT" sz="1050" b="1" dirty="0" err="1" smtClean="0">
                <a:latin typeface="Tahoma" panose="020B0604030504040204" pitchFamily="34" charset="0"/>
                <a:ea typeface="Tahoma" panose="020B0604030504040204" pitchFamily="34" charset="0"/>
                <a:cs typeface="Tahoma" panose="020B0604030504040204" pitchFamily="34" charset="0"/>
              </a:rPr>
              <a:t>įrodymus</a:t>
            </a:r>
            <a:endParaRPr kumimoji="0" lang="en-US" b="1" i="0" u="none" strike="noStrike" kern="1200" cap="none"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2" name="TextBox 11"/>
          <p:cNvSpPr txBox="1"/>
          <p:nvPr/>
        </p:nvSpPr>
        <p:spPr>
          <a:xfrm>
            <a:off x="2920346" y="2267969"/>
            <a:ext cx="1986934" cy="253916"/>
          </a:xfrm>
          <a:prstGeom prst="rect">
            <a:avLst/>
          </a:prstGeom>
          <a:noFill/>
        </p:spPr>
        <p:txBody>
          <a:bodyPr wrap="square" rtlCol="0">
            <a:spAutoFit/>
          </a:bodyPr>
          <a:lstStyle/>
          <a:p>
            <a:pPr lvl="0" algn="ctr">
              <a:defRPr/>
            </a:pPr>
            <a:r>
              <a:rPr lang="lt-LT" sz="1050" b="1" dirty="0" smtClean="0">
                <a:latin typeface="Tahoma" panose="020B0604030504040204" pitchFamily="34" charset="0"/>
                <a:ea typeface="Tahoma" panose="020B0604030504040204" pitchFamily="34" charset="0"/>
                <a:cs typeface="Tahoma" panose="020B0604030504040204" pitchFamily="34" charset="0"/>
              </a:rPr>
              <a:t>Dalyvaukite forume</a:t>
            </a:r>
            <a:endParaRPr kumimoji="0" lang="en-US" b="1" i="0" u="none" strike="noStrike" kern="1200" cap="none"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3" name="TextBox 12"/>
          <p:cNvSpPr txBox="1"/>
          <p:nvPr/>
        </p:nvSpPr>
        <p:spPr>
          <a:xfrm>
            <a:off x="4310044" y="1414866"/>
            <a:ext cx="1146772" cy="738664"/>
          </a:xfrm>
          <a:prstGeom prst="rect">
            <a:avLst/>
          </a:prstGeom>
          <a:noFill/>
        </p:spPr>
        <p:txBody>
          <a:bodyPr wrap="square" rtlCol="0">
            <a:spAutoFit/>
          </a:bodyPr>
          <a:lstStyle/>
          <a:p>
            <a:pPr lvl="0" algn="ctr">
              <a:defRPr/>
            </a:pPr>
            <a:r>
              <a:rPr lang="lt-LT" sz="1050" b="1" dirty="0" smtClean="0">
                <a:latin typeface="Tahoma" panose="020B0604030504040204" pitchFamily="34" charset="0"/>
                <a:ea typeface="Tahoma" panose="020B0604030504040204" pitchFamily="34" charset="0"/>
                <a:cs typeface="Tahoma" panose="020B0604030504040204" pitchFamily="34" charset="0"/>
              </a:rPr>
              <a:t>Sukurkite savo įsivertinimo formą</a:t>
            </a:r>
            <a:endParaRPr kumimoji="0" lang="en-US" b="1" i="0" u="none" strike="noStrike" kern="1200" cap="none"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4" name="TextBox 13"/>
          <p:cNvSpPr txBox="1"/>
          <p:nvPr/>
        </p:nvSpPr>
        <p:spPr>
          <a:xfrm>
            <a:off x="4980429" y="2005566"/>
            <a:ext cx="1146772" cy="738664"/>
          </a:xfrm>
          <a:prstGeom prst="rect">
            <a:avLst/>
          </a:prstGeom>
          <a:noFill/>
        </p:spPr>
        <p:txBody>
          <a:bodyPr wrap="square" rtlCol="0">
            <a:spAutoFit/>
          </a:bodyPr>
          <a:lstStyle/>
          <a:p>
            <a:pPr lvl="0" algn="ctr">
              <a:defRPr/>
            </a:pPr>
            <a:r>
              <a:rPr lang="lt-LT" sz="1050" b="1" dirty="0" smtClean="0">
                <a:latin typeface="Tahoma" panose="020B0604030504040204" pitchFamily="34" charset="0"/>
                <a:ea typeface="Tahoma" panose="020B0604030504040204" pitchFamily="34" charset="0"/>
                <a:cs typeface="Tahoma" panose="020B0604030504040204" pitchFamily="34" charset="0"/>
              </a:rPr>
              <a:t>Diskutuokite su kitų mokyklų atstovais</a:t>
            </a:r>
            <a:endParaRPr kumimoji="0" lang="en-US" b="1" i="0" u="none" strike="noStrike" kern="1200" cap="none"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5" name="TextBox 14"/>
          <p:cNvSpPr txBox="1"/>
          <p:nvPr/>
        </p:nvSpPr>
        <p:spPr>
          <a:xfrm>
            <a:off x="5639525" y="1449946"/>
            <a:ext cx="1146772" cy="577081"/>
          </a:xfrm>
          <a:prstGeom prst="rect">
            <a:avLst/>
          </a:prstGeom>
          <a:noFill/>
        </p:spPr>
        <p:txBody>
          <a:bodyPr wrap="square" rtlCol="0">
            <a:spAutoFit/>
          </a:bodyPr>
          <a:lstStyle/>
          <a:p>
            <a:pPr lvl="0" algn="ctr">
              <a:defRPr/>
            </a:pPr>
            <a:r>
              <a:rPr lang="lt-LT" sz="1050" b="1" dirty="0" smtClean="0">
                <a:latin typeface="Tahoma" panose="020B0604030504040204" pitchFamily="34" charset="0"/>
                <a:ea typeface="Tahoma" panose="020B0604030504040204" pitchFamily="34" charset="0"/>
                <a:cs typeface="Tahoma" panose="020B0604030504040204" pitchFamily="34" charset="0"/>
              </a:rPr>
              <a:t>Užpildykite įsivertinimo formą</a:t>
            </a:r>
            <a:endParaRPr kumimoji="0" lang="en-US" b="1" i="0" u="none" strike="noStrike" kern="1200" cap="none"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6" name="TextBox 15"/>
          <p:cNvSpPr txBox="1"/>
          <p:nvPr/>
        </p:nvSpPr>
        <p:spPr>
          <a:xfrm>
            <a:off x="7196541" y="5866791"/>
            <a:ext cx="3470231"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sz="2400" b="1" dirty="0" smtClean="0">
                <a:solidFill>
                  <a:srgbClr val="C7A8A6"/>
                </a:solidFill>
                <a:latin typeface="Tahoma" panose="020B0604030504040204" pitchFamily="34" charset="0"/>
                <a:ea typeface="Tahoma" panose="020B0604030504040204" pitchFamily="34" charset="0"/>
                <a:cs typeface="Tahoma" panose="020B0604030504040204" pitchFamily="34" charset="0"/>
              </a:rPr>
              <a:t>Pakartotinio formos pateikimo laikotarpis</a:t>
            </a:r>
            <a:endParaRPr kumimoji="0" lang="en-US" sz="2400" b="1" i="0" u="none" strike="noStrike" kern="1200" cap="none" spc="0" normalizeH="0" baseline="0" noProof="0" dirty="0">
              <a:ln>
                <a:noFill/>
              </a:ln>
              <a:solidFill>
                <a:srgbClr val="C7A8A6"/>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7" name="TextBox 16"/>
          <p:cNvSpPr txBox="1"/>
          <p:nvPr/>
        </p:nvSpPr>
        <p:spPr>
          <a:xfrm>
            <a:off x="1047788" y="4802393"/>
            <a:ext cx="1158240" cy="738664"/>
          </a:xfrm>
          <a:prstGeom prst="rect">
            <a:avLst/>
          </a:prstGeom>
          <a:noFill/>
        </p:spPr>
        <p:txBody>
          <a:bodyPr wrap="square" rtlCol="0">
            <a:spAutoFit/>
          </a:bodyPr>
          <a:lstStyle/>
          <a:p>
            <a:pPr lvl="0" algn="ctr">
              <a:defRPr/>
            </a:pPr>
            <a:r>
              <a:rPr lang="lt-LT" sz="1050" b="1" dirty="0" smtClean="0">
                <a:latin typeface="Tahoma" panose="020B0604030504040204" pitchFamily="34" charset="0"/>
                <a:ea typeface="Tahoma" panose="020B0604030504040204" pitchFamily="34" charset="0"/>
                <a:cs typeface="Tahoma" panose="020B0604030504040204" pitchFamily="34" charset="0"/>
              </a:rPr>
              <a:t>Diskutuokite su kitų mokyklų atstovais</a:t>
            </a:r>
            <a:endParaRPr kumimoji="0" lang="en-US" b="1" i="0" u="none" strike="noStrike" kern="1200" cap="none"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8" name="TextBox 17"/>
          <p:cNvSpPr txBox="1"/>
          <p:nvPr/>
        </p:nvSpPr>
        <p:spPr>
          <a:xfrm>
            <a:off x="1889760" y="4233433"/>
            <a:ext cx="1828800" cy="415498"/>
          </a:xfrm>
          <a:prstGeom prst="rect">
            <a:avLst/>
          </a:prstGeom>
          <a:noFill/>
        </p:spPr>
        <p:txBody>
          <a:bodyPr wrap="square" rtlCol="0">
            <a:spAutoFit/>
          </a:bodyPr>
          <a:lstStyle/>
          <a:p>
            <a:pPr lvl="0" algn="ctr">
              <a:defRPr/>
            </a:pPr>
            <a:r>
              <a:rPr lang="lt-LT" sz="1050" b="1" dirty="0" smtClean="0">
                <a:latin typeface="Tahoma" panose="020B0604030504040204" pitchFamily="34" charset="0"/>
                <a:ea typeface="Tahoma" panose="020B0604030504040204" pitchFamily="34" charset="0"/>
                <a:cs typeface="Tahoma" panose="020B0604030504040204" pitchFamily="34" charset="0"/>
              </a:rPr>
              <a:t>Dalyvaukite mėnesio apklausoje</a:t>
            </a:r>
            <a:endParaRPr kumimoji="0" lang="en-US" b="1" i="0" u="none" strike="noStrike" kern="1200" cap="none"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9" name="TextBox 18"/>
          <p:cNvSpPr txBox="1"/>
          <p:nvPr/>
        </p:nvSpPr>
        <p:spPr>
          <a:xfrm>
            <a:off x="3345758" y="4802393"/>
            <a:ext cx="1158240" cy="415498"/>
          </a:xfrm>
          <a:prstGeom prst="rect">
            <a:avLst/>
          </a:prstGeom>
          <a:noFill/>
        </p:spPr>
        <p:txBody>
          <a:bodyPr wrap="square" rtlCol="0">
            <a:spAutoFit/>
          </a:bodyPr>
          <a:lstStyle/>
          <a:p>
            <a:pPr lvl="0" algn="ctr">
              <a:defRPr/>
            </a:pPr>
            <a:r>
              <a:rPr lang="lt-LT" sz="1050" b="1" dirty="0" smtClean="0">
                <a:latin typeface="Tahoma" panose="020B0604030504040204" pitchFamily="34" charset="0"/>
                <a:ea typeface="Tahoma" panose="020B0604030504040204" pitchFamily="34" charset="0"/>
                <a:cs typeface="Tahoma" panose="020B0604030504040204" pitchFamily="34" charset="0"/>
              </a:rPr>
              <a:t>Pateikite atvejo analizę</a:t>
            </a:r>
            <a:endParaRPr kumimoji="0" lang="en-US" b="1" i="0" u="none" strike="noStrike" kern="1200" cap="none"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0" name="TextBox 19"/>
          <p:cNvSpPr txBox="1"/>
          <p:nvPr/>
        </p:nvSpPr>
        <p:spPr>
          <a:xfrm>
            <a:off x="4376287" y="4477273"/>
            <a:ext cx="1169822" cy="738664"/>
          </a:xfrm>
          <a:prstGeom prst="rect">
            <a:avLst/>
          </a:prstGeom>
          <a:noFill/>
        </p:spPr>
        <p:txBody>
          <a:bodyPr wrap="square" rtlCol="0">
            <a:spAutoFit/>
          </a:bodyPr>
          <a:lstStyle/>
          <a:p>
            <a:pPr lvl="0" algn="ctr">
              <a:defRPr/>
            </a:pPr>
            <a:r>
              <a:rPr lang="lt-LT" sz="1050" b="1" dirty="0" smtClean="0">
                <a:latin typeface="Tahoma" panose="020B0604030504040204" pitchFamily="34" charset="0"/>
                <a:ea typeface="Tahoma" panose="020B0604030504040204" pitchFamily="34" charset="0"/>
                <a:cs typeface="Tahoma" panose="020B0604030504040204" pitchFamily="34" charset="0"/>
              </a:rPr>
              <a:t>Pateikite mokyklos patirties įrodymų</a:t>
            </a:r>
            <a:endParaRPr kumimoji="0" lang="en-US" b="1" i="0" u="none" strike="noStrike" kern="1200" cap="none"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1" name="TextBox 20"/>
          <p:cNvSpPr txBox="1"/>
          <p:nvPr/>
        </p:nvSpPr>
        <p:spPr>
          <a:xfrm>
            <a:off x="6965817" y="4360391"/>
            <a:ext cx="948824" cy="415498"/>
          </a:xfrm>
          <a:prstGeom prst="rect">
            <a:avLst/>
          </a:prstGeom>
          <a:noFill/>
        </p:spPr>
        <p:txBody>
          <a:bodyPr wrap="square" rtlCol="0">
            <a:spAutoFit/>
          </a:bodyPr>
          <a:lstStyle/>
          <a:p>
            <a:pPr lvl="0" algn="r">
              <a:defRPr/>
            </a:pPr>
            <a:r>
              <a:rPr lang="lt-LT" sz="1050" b="1" dirty="0" smtClean="0">
                <a:solidFill>
                  <a:srgbClr val="C7A8A6"/>
                </a:solidFill>
                <a:latin typeface="Tahoma" panose="020B0604030504040204" pitchFamily="34" charset="0"/>
                <a:ea typeface="Tahoma" panose="020B0604030504040204" pitchFamily="34" charset="0"/>
                <a:cs typeface="Tahoma" panose="020B0604030504040204" pitchFamily="34" charset="0"/>
              </a:rPr>
              <a:t>Nėra ženklo</a:t>
            </a:r>
            <a:endParaRPr kumimoji="0" lang="en-US" b="1" i="0" u="none" strike="noStrike" kern="1200" cap="none" normalizeH="0" baseline="0" noProof="0" dirty="0">
              <a:ln>
                <a:noFill/>
              </a:ln>
              <a:solidFill>
                <a:srgbClr val="C7A8A6"/>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2" name="TextBox 21"/>
          <p:cNvSpPr txBox="1"/>
          <p:nvPr/>
        </p:nvSpPr>
        <p:spPr>
          <a:xfrm>
            <a:off x="7069938" y="4660153"/>
            <a:ext cx="888053" cy="638636"/>
          </a:xfrm>
          <a:prstGeom prst="rect">
            <a:avLst/>
          </a:prstGeom>
          <a:noFill/>
        </p:spPr>
        <p:txBody>
          <a:bodyPr wrap="square" rtlCol="0">
            <a:spAutoFit/>
          </a:bodyPr>
          <a:lstStyle/>
          <a:p>
            <a:pPr lvl="0" algn="ctr">
              <a:defRPr/>
            </a:pPr>
            <a:r>
              <a:rPr lang="en-US" sz="2500" b="1" dirty="0">
                <a:solidFill>
                  <a:srgbClr val="C00000"/>
                </a:solidFill>
                <a:latin typeface="Tahoma" panose="020B0604030504040204" pitchFamily="34" charset="0"/>
                <a:ea typeface="Tahoma" panose="020B0604030504040204" pitchFamily="34" charset="0"/>
                <a:cs typeface="Tahoma" panose="020B0604030504040204" pitchFamily="34" charset="0"/>
              </a:rPr>
              <a:t>3</a:t>
            </a:r>
          </a:p>
          <a:p>
            <a:pPr lvl="0" algn="ctr">
              <a:defRPr/>
            </a:pPr>
            <a:r>
              <a:rPr lang="lt-LT" sz="105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mėnesius</a:t>
            </a:r>
            <a:endParaRPr kumimoji="0" lang="en-US" b="1" i="0" u="none" strike="noStrike" kern="1200" cap="none" normalizeH="0" baseline="0" noProof="0" dirty="0">
              <a:ln>
                <a:noFill/>
              </a:ln>
              <a:solidFill>
                <a:srgbClr val="C00000"/>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3" name="TextBox 22"/>
          <p:cNvSpPr txBox="1"/>
          <p:nvPr/>
        </p:nvSpPr>
        <p:spPr>
          <a:xfrm>
            <a:off x="8400423" y="4660153"/>
            <a:ext cx="792392" cy="638636"/>
          </a:xfrm>
          <a:prstGeom prst="rect">
            <a:avLst/>
          </a:prstGeom>
          <a:noFill/>
        </p:spPr>
        <p:txBody>
          <a:bodyPr wrap="square" rtlCol="0">
            <a:spAutoFit/>
          </a:bodyPr>
          <a:lstStyle/>
          <a:p>
            <a:pPr lvl="0" algn="ctr">
              <a:defRPr/>
            </a:pPr>
            <a:r>
              <a:rPr lang="en-US" sz="2500" b="1" dirty="0">
                <a:solidFill>
                  <a:srgbClr val="C7A8A6"/>
                </a:solidFill>
                <a:latin typeface="Tahoma" panose="020B0604030504040204" pitchFamily="34" charset="0"/>
                <a:ea typeface="Tahoma" panose="020B0604030504040204" pitchFamily="34" charset="0"/>
                <a:cs typeface="Tahoma" panose="020B0604030504040204" pitchFamily="34" charset="0"/>
              </a:rPr>
              <a:t>12</a:t>
            </a:r>
          </a:p>
          <a:p>
            <a:pPr lvl="0" algn="ctr">
              <a:defRPr/>
            </a:pPr>
            <a:r>
              <a:rPr lang="lt-LT" sz="1050" b="1" dirty="0" smtClean="0">
                <a:solidFill>
                  <a:srgbClr val="C7A8A6"/>
                </a:solidFill>
                <a:latin typeface="Tahoma" panose="020B0604030504040204" pitchFamily="34" charset="0"/>
                <a:ea typeface="Tahoma" panose="020B0604030504040204" pitchFamily="34" charset="0"/>
                <a:cs typeface="Tahoma" panose="020B0604030504040204" pitchFamily="34" charset="0"/>
              </a:rPr>
              <a:t>mėnesių</a:t>
            </a:r>
            <a:endParaRPr kumimoji="0" lang="en-US" b="1" i="0" u="none" strike="noStrike" kern="1200" cap="none" normalizeH="0" baseline="0" noProof="0" dirty="0">
              <a:ln>
                <a:noFill/>
              </a:ln>
              <a:solidFill>
                <a:srgbClr val="C7A8A6"/>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4" name="TextBox 23"/>
          <p:cNvSpPr txBox="1"/>
          <p:nvPr/>
        </p:nvSpPr>
        <p:spPr>
          <a:xfrm>
            <a:off x="10279464" y="4660153"/>
            <a:ext cx="774616" cy="638636"/>
          </a:xfrm>
          <a:prstGeom prst="rect">
            <a:avLst/>
          </a:prstGeom>
          <a:noFill/>
        </p:spPr>
        <p:txBody>
          <a:bodyPr wrap="square" rtlCol="0">
            <a:spAutoFit/>
          </a:bodyPr>
          <a:lstStyle/>
          <a:p>
            <a:pPr lvl="0" algn="ctr">
              <a:defRPr/>
            </a:pPr>
            <a:r>
              <a:rPr lang="en-US" sz="2500" b="1" dirty="0">
                <a:solidFill>
                  <a:srgbClr val="C7A8A6"/>
                </a:solidFill>
                <a:latin typeface="Tahoma" panose="020B0604030504040204" pitchFamily="34" charset="0"/>
                <a:ea typeface="Tahoma" panose="020B0604030504040204" pitchFamily="34" charset="0"/>
                <a:cs typeface="Tahoma" panose="020B0604030504040204" pitchFamily="34" charset="0"/>
              </a:rPr>
              <a:t>18</a:t>
            </a:r>
          </a:p>
          <a:p>
            <a:pPr lvl="0" algn="ctr">
              <a:defRPr/>
            </a:pPr>
            <a:r>
              <a:rPr lang="lt-LT" sz="1050" b="1" dirty="0" smtClean="0">
                <a:solidFill>
                  <a:srgbClr val="C7A8A6"/>
                </a:solidFill>
                <a:latin typeface="Tahoma" panose="020B0604030504040204" pitchFamily="34" charset="0"/>
                <a:ea typeface="Tahoma" panose="020B0604030504040204" pitchFamily="34" charset="0"/>
                <a:cs typeface="Tahoma" panose="020B0604030504040204" pitchFamily="34" charset="0"/>
              </a:rPr>
              <a:t>mėnesių</a:t>
            </a:r>
            <a:endParaRPr kumimoji="0" lang="en-US" b="1" i="0" u="none" strike="noStrike" kern="1200" cap="none" normalizeH="0" baseline="0" noProof="0" dirty="0">
              <a:ln>
                <a:noFill/>
              </a:ln>
              <a:solidFill>
                <a:srgbClr val="C7A8A6"/>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 name="Rounded Rectangle 1"/>
          <p:cNvSpPr/>
          <p:nvPr/>
        </p:nvSpPr>
        <p:spPr>
          <a:xfrm>
            <a:off x="2479040" y="5279396"/>
            <a:ext cx="2114226" cy="1174790"/>
          </a:xfrm>
          <a:prstGeom prst="roundRect">
            <a:avLst/>
          </a:prstGeom>
          <a:solidFill>
            <a:srgbClr val="C00000"/>
          </a:solidFill>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lt-LT" sz="105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Tai, koks ženklas bus skirtas, priklauso nuo gauto balo, pateiktos medžiagos ir aktyvaus dalyvavimo STEM mokyklos ženklo veiklose</a:t>
            </a:r>
            <a:endParaRPr lang="en-US" sz="105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5" name="TextBox 24"/>
          <p:cNvSpPr txBox="1"/>
          <p:nvPr/>
        </p:nvSpPr>
        <p:spPr>
          <a:xfrm>
            <a:off x="339343" y="2946396"/>
            <a:ext cx="1146772" cy="1015663"/>
          </a:xfrm>
          <a:prstGeom prst="rect">
            <a:avLst/>
          </a:prstGeom>
          <a:noFill/>
        </p:spPr>
        <p:txBody>
          <a:bodyPr wrap="square" rtlCol="0">
            <a:spAutoFit/>
          </a:bodyPr>
          <a:lstStyle/>
          <a:p>
            <a:pPr lvl="0" algn="ctr">
              <a:defRPr/>
            </a:pPr>
            <a:r>
              <a:rPr lang="lt-LT" sz="1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Registracija </a:t>
            </a:r>
            <a:r>
              <a:rPr lang="en-US" sz="1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STEM </a:t>
            </a:r>
            <a:r>
              <a:rPr lang="lt-LT" sz="1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Mokyklos ženklo portale</a:t>
            </a:r>
            <a:endParaRPr kumimoji="0" lang="en-US" sz="2400" b="1" i="0" u="none" strike="noStrike" kern="1200" cap="none"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6" name="TextBox 25"/>
          <p:cNvSpPr txBox="1"/>
          <p:nvPr/>
        </p:nvSpPr>
        <p:spPr>
          <a:xfrm>
            <a:off x="5896975" y="3125993"/>
            <a:ext cx="1146772" cy="461665"/>
          </a:xfrm>
          <a:prstGeom prst="rect">
            <a:avLst/>
          </a:prstGeom>
          <a:noFill/>
        </p:spPr>
        <p:txBody>
          <a:bodyPr wrap="square" rtlCol="0">
            <a:spAutoFit/>
          </a:bodyPr>
          <a:lstStyle/>
          <a:p>
            <a:pPr lvl="0" algn="ctr">
              <a:defRPr/>
            </a:pPr>
            <a:r>
              <a:rPr lang="lt-LT" sz="1200" b="1" noProof="0" dirty="0" smtClean="0">
                <a:solidFill>
                  <a:schemeClr val="bg1"/>
                </a:solidFill>
                <a:latin typeface="Tahoma" panose="020B0604030504040204" pitchFamily="34" charset="0"/>
                <a:ea typeface="Tahoma" panose="020B0604030504040204" pitchFamily="34" charset="0"/>
                <a:cs typeface="Tahoma" panose="020B0604030504040204" pitchFamily="34" charset="0"/>
              </a:rPr>
              <a:t>Gaukite ženklą</a:t>
            </a:r>
            <a:endParaRPr kumimoji="0" lang="en-US" sz="2400" b="1" i="0" u="none" strike="noStrike" kern="1200" cap="none"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7" name="TextBox 26"/>
          <p:cNvSpPr txBox="1"/>
          <p:nvPr/>
        </p:nvSpPr>
        <p:spPr>
          <a:xfrm>
            <a:off x="5553815" y="4477273"/>
            <a:ext cx="1169822" cy="415498"/>
          </a:xfrm>
          <a:prstGeom prst="rect">
            <a:avLst/>
          </a:prstGeom>
          <a:noFill/>
        </p:spPr>
        <p:txBody>
          <a:bodyPr wrap="square" rtlCol="0">
            <a:spAutoFit/>
          </a:bodyPr>
          <a:lstStyle/>
          <a:p>
            <a:pPr lvl="0" algn="ctr">
              <a:defRPr/>
            </a:pPr>
            <a:r>
              <a:rPr lang="lt-LT" sz="1050" b="1" dirty="0" smtClean="0">
                <a:latin typeface="Tahoma" panose="020B0604030504040204" pitchFamily="34" charset="0"/>
                <a:ea typeface="Tahoma" panose="020B0604030504040204" pitchFamily="34" charset="0"/>
                <a:cs typeface="Tahoma" panose="020B0604030504040204" pitchFamily="34" charset="0"/>
              </a:rPr>
              <a:t>Pateikite atvejo analizę</a:t>
            </a:r>
            <a:endParaRPr kumimoji="0" lang="en-US" b="1" i="0" u="none" strike="noStrike" kern="1200" cap="none"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8" name="Rectangle 27">
            <a:extLst>
              <a:ext uri="{FF2B5EF4-FFF2-40B4-BE49-F238E27FC236}">
                <a16:creationId xmlns:a16="http://schemas.microsoft.com/office/drawing/2014/main" id="{D8105AC0-14F5-4080-8166-E6C304C67E4E}"/>
              </a:ext>
            </a:extLst>
          </p:cNvPr>
          <p:cNvSpPr/>
          <p:nvPr/>
        </p:nvSpPr>
        <p:spPr>
          <a:xfrm>
            <a:off x="0" y="576075"/>
            <a:ext cx="4328429" cy="461665"/>
          </a:xfrm>
          <a:prstGeom prst="rect">
            <a:avLst/>
          </a:prstGeom>
        </p:spPr>
        <p:txBody>
          <a:bodyPr wrap="none">
            <a:spAutoFit/>
          </a:bodyPr>
          <a:lstStyle/>
          <a:p>
            <a:pPr lvl="0">
              <a:defRPr/>
            </a:pPr>
            <a:r>
              <a:rPr lang="lt-LT" sz="2400" b="1" cap="all" dirty="0" smtClean="0">
                <a:solidFill>
                  <a:schemeClr val="accent1"/>
                </a:solidFill>
                <a:latin typeface="+mj-lt"/>
                <a:ea typeface="+mj-ea"/>
                <a:cs typeface="+mj-cs"/>
              </a:rPr>
              <a:t>Įsivertinimo laiko juosta</a:t>
            </a:r>
            <a:endParaRPr lang="en-US" sz="2400" b="1" cap="all" dirty="0">
              <a:solidFill>
                <a:schemeClr val="accent1"/>
              </a:solidFill>
              <a:latin typeface="+mj-lt"/>
              <a:ea typeface="+mj-ea"/>
              <a:cs typeface="+mj-cs"/>
            </a:endParaRPr>
          </a:p>
        </p:txBody>
      </p:sp>
    </p:spTree>
    <p:extLst>
      <p:ext uri="{BB962C8B-B14F-4D97-AF65-F5344CB8AC3E}">
        <p14:creationId xmlns:p14="http://schemas.microsoft.com/office/powerpoint/2010/main" val="781463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BA1E8-7717-4938-BF63-34D4ECE955A1}"/>
              </a:ext>
            </a:extLst>
          </p:cNvPr>
          <p:cNvSpPr>
            <a:spLocks noGrp="1"/>
          </p:cNvSpPr>
          <p:nvPr>
            <p:ph type="title"/>
          </p:nvPr>
        </p:nvSpPr>
        <p:spPr/>
        <p:txBody>
          <a:bodyPr>
            <a:normAutofit/>
          </a:bodyPr>
          <a:lstStyle/>
          <a:p>
            <a:r>
              <a:rPr lang="en-GB" dirty="0" err="1" smtClean="0"/>
              <a:t>Nuoseklus</a:t>
            </a:r>
            <a:r>
              <a:rPr lang="lt-LT" dirty="0" smtClean="0"/>
              <a:t> </a:t>
            </a:r>
            <a:r>
              <a:rPr lang="en-GB" dirty="0" err="1" smtClean="0"/>
              <a:t>mokyklos</a:t>
            </a:r>
            <a:r>
              <a:rPr lang="en-GB" dirty="0" smtClean="0"/>
              <a:t> </a:t>
            </a:r>
            <a:r>
              <a:rPr lang="en-GB" dirty="0" err="1"/>
              <a:t>įsivertinimo</a:t>
            </a:r>
            <a:r>
              <a:rPr lang="en-GB" dirty="0"/>
              <a:t> </a:t>
            </a:r>
            <a:r>
              <a:rPr lang="en-GB" dirty="0" err="1"/>
              <a:t>vadovas</a:t>
            </a:r>
            <a:endParaRPr lang="en-GB" dirty="0"/>
          </a:p>
        </p:txBody>
      </p:sp>
      <p:pic>
        <p:nvPicPr>
          <p:cNvPr id="9" name="Picture 8">
            <a:extLst>
              <a:ext uri="{FF2B5EF4-FFF2-40B4-BE49-F238E27FC236}">
                <a16:creationId xmlns:a16="http://schemas.microsoft.com/office/drawing/2014/main" id="{BD5D0C54-1DBB-46C1-BE44-FCBE75018E8A}"/>
              </a:ext>
            </a:extLst>
          </p:cNvPr>
          <p:cNvPicPr>
            <a:picLocks noChangeAspect="1"/>
          </p:cNvPicPr>
          <p:nvPr/>
        </p:nvPicPr>
        <p:blipFill>
          <a:blip r:embed="rId3"/>
          <a:stretch>
            <a:fillRect/>
          </a:stretch>
        </p:blipFill>
        <p:spPr>
          <a:xfrm>
            <a:off x="10117195" y="1999629"/>
            <a:ext cx="1877873" cy="662779"/>
          </a:xfrm>
          <a:prstGeom prst="rect">
            <a:avLst/>
          </a:prstGeom>
        </p:spPr>
      </p:pic>
      <p:pic>
        <p:nvPicPr>
          <p:cNvPr id="11" name="Picture 10">
            <a:extLst>
              <a:ext uri="{FF2B5EF4-FFF2-40B4-BE49-F238E27FC236}">
                <a16:creationId xmlns:a16="http://schemas.microsoft.com/office/drawing/2014/main" id="{C856B3EC-23C6-46C6-B1BD-8DEECEDFC4E8}"/>
              </a:ext>
            </a:extLst>
          </p:cNvPr>
          <p:cNvPicPr>
            <a:picLocks noChangeAspect="1"/>
          </p:cNvPicPr>
          <p:nvPr/>
        </p:nvPicPr>
        <p:blipFill>
          <a:blip r:embed="rId4"/>
          <a:stretch>
            <a:fillRect/>
          </a:stretch>
        </p:blipFill>
        <p:spPr>
          <a:xfrm>
            <a:off x="10119772" y="2865759"/>
            <a:ext cx="1875296" cy="662779"/>
          </a:xfrm>
          <a:prstGeom prst="rect">
            <a:avLst/>
          </a:prstGeom>
        </p:spPr>
      </p:pic>
      <p:pic>
        <p:nvPicPr>
          <p:cNvPr id="13" name="Picture 12">
            <a:extLst>
              <a:ext uri="{FF2B5EF4-FFF2-40B4-BE49-F238E27FC236}">
                <a16:creationId xmlns:a16="http://schemas.microsoft.com/office/drawing/2014/main" id="{2AAB26B7-9A76-428C-98F5-B4CECEA13F1A}"/>
              </a:ext>
            </a:extLst>
          </p:cNvPr>
          <p:cNvPicPr>
            <a:picLocks noChangeAspect="1"/>
          </p:cNvPicPr>
          <p:nvPr/>
        </p:nvPicPr>
        <p:blipFill>
          <a:blip r:embed="rId5"/>
          <a:stretch>
            <a:fillRect/>
          </a:stretch>
        </p:blipFill>
        <p:spPr>
          <a:xfrm>
            <a:off x="10117196" y="3725100"/>
            <a:ext cx="1924988" cy="679407"/>
          </a:xfrm>
          <a:prstGeom prst="rect">
            <a:avLst/>
          </a:prstGeom>
        </p:spPr>
      </p:pic>
      <p:graphicFrame>
        <p:nvGraphicFramePr>
          <p:cNvPr id="10" name="Diagram 9">
            <a:extLst>
              <a:ext uri="{FF2B5EF4-FFF2-40B4-BE49-F238E27FC236}">
                <a16:creationId xmlns:a16="http://schemas.microsoft.com/office/drawing/2014/main" id="{FFC9D1D7-871C-4BF9-848B-0EBDFB6A13DA}"/>
              </a:ext>
            </a:extLst>
          </p:cNvPr>
          <p:cNvGraphicFramePr/>
          <p:nvPr>
            <p:extLst>
              <p:ext uri="{D42A27DB-BD31-4B8C-83A1-F6EECF244321}">
                <p14:modId xmlns:p14="http://schemas.microsoft.com/office/powerpoint/2010/main" val="541974613"/>
              </p:ext>
            </p:extLst>
          </p:nvPr>
        </p:nvGraphicFramePr>
        <p:xfrm>
          <a:off x="272374" y="1547197"/>
          <a:ext cx="9569050" cy="3519107"/>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4" name="Graphic 3" descr="Warning">
            <a:extLst>
              <a:ext uri="{FF2B5EF4-FFF2-40B4-BE49-F238E27FC236}">
                <a16:creationId xmlns:a16="http://schemas.microsoft.com/office/drawing/2014/main" id="{00FADE17-DB02-4E40-9C76-3D2A12331AAF}"/>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p:blipFill>
        <p:spPr>
          <a:xfrm>
            <a:off x="2088611" y="5340179"/>
            <a:ext cx="1097724" cy="1097724"/>
          </a:xfrm>
          <a:prstGeom prst="rect">
            <a:avLst/>
          </a:prstGeom>
        </p:spPr>
      </p:pic>
      <p:sp>
        <p:nvSpPr>
          <p:cNvPr id="6" name="Rectangle 5">
            <a:extLst>
              <a:ext uri="{FF2B5EF4-FFF2-40B4-BE49-F238E27FC236}">
                <a16:creationId xmlns:a16="http://schemas.microsoft.com/office/drawing/2014/main" id="{0BA39207-42EB-4CA5-9C83-17D5E92E7893}"/>
              </a:ext>
            </a:extLst>
          </p:cNvPr>
          <p:cNvSpPr/>
          <p:nvPr/>
        </p:nvSpPr>
        <p:spPr>
          <a:xfrm>
            <a:off x="3531799" y="5054770"/>
            <a:ext cx="6727234" cy="1652835"/>
          </a:xfrm>
          <a:prstGeom prst="rect">
            <a:avLst/>
          </a:prstGeom>
          <a:noFill/>
          <a:ln w="50800" cap="flat" cmpd="dbl"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r>
              <a:rPr lang="en-GB" sz="1400" b="1" dirty="0">
                <a:solidFill>
                  <a:schemeClr val="tx2"/>
                </a:solidFill>
              </a:rPr>
              <a:t>Remember:</a:t>
            </a:r>
          </a:p>
          <a:p>
            <a:pPr marL="342900" indent="-342900">
              <a:buAutoNum type="arabicPeriod"/>
            </a:pPr>
            <a:r>
              <a:rPr lang="lt-LT" sz="1400" b="1" dirty="0" smtClean="0">
                <a:solidFill>
                  <a:schemeClr val="tx2"/>
                </a:solidFill>
              </a:rPr>
              <a:t>Mokyklos atstovui patvirtinus savianalizės formą, </a:t>
            </a:r>
            <a:r>
              <a:rPr lang="lt-LT" sz="1400" b="1" dirty="0">
                <a:solidFill>
                  <a:schemeClr val="tx2"/>
                </a:solidFill>
              </a:rPr>
              <a:t>nebelieka jos redagavimo </a:t>
            </a:r>
            <a:r>
              <a:rPr lang="lt-LT" sz="1400" b="1" dirty="0" smtClean="0">
                <a:solidFill>
                  <a:schemeClr val="tx2"/>
                </a:solidFill>
              </a:rPr>
              <a:t>galimybės</a:t>
            </a:r>
            <a:r>
              <a:rPr lang="lt-LT" sz="1400" b="1" dirty="0">
                <a:solidFill>
                  <a:schemeClr val="tx2"/>
                </a:solidFill>
              </a:rPr>
              <a:t>. </a:t>
            </a:r>
            <a:endParaRPr lang="lt-LT" sz="1400" b="1" dirty="0" smtClean="0">
              <a:solidFill>
                <a:schemeClr val="tx2"/>
              </a:solidFill>
            </a:endParaRPr>
          </a:p>
          <a:p>
            <a:pPr marL="342900" indent="-342900">
              <a:buAutoNum type="arabicPeriod"/>
            </a:pPr>
            <a:r>
              <a:rPr lang="lt-LT" sz="1400" b="1" dirty="0" smtClean="0">
                <a:solidFill>
                  <a:schemeClr val="tx2"/>
                </a:solidFill>
              </a:rPr>
              <a:t>Mokyklos patirties </a:t>
            </a:r>
            <a:r>
              <a:rPr lang="lt-LT" sz="1400" b="1" dirty="0" err="1" smtClean="0">
                <a:solidFill>
                  <a:schemeClr val="tx2"/>
                </a:solidFill>
              </a:rPr>
              <a:t>įrodymus</a:t>
            </a:r>
            <a:r>
              <a:rPr lang="lt-LT" sz="1400" b="1" dirty="0" smtClean="0">
                <a:solidFill>
                  <a:schemeClr val="tx2"/>
                </a:solidFill>
              </a:rPr>
              <a:t> </a:t>
            </a:r>
            <a:r>
              <a:rPr lang="en-GB" sz="1400" b="1" dirty="0" smtClean="0">
                <a:solidFill>
                  <a:schemeClr val="tx2"/>
                </a:solidFill>
              </a:rPr>
              <a:t>(</a:t>
            </a:r>
            <a:r>
              <a:rPr lang="lt-LT" sz="1400" b="1" dirty="0" smtClean="0">
                <a:solidFill>
                  <a:schemeClr val="tx2"/>
                </a:solidFill>
              </a:rPr>
              <a:t>MPĮ</a:t>
            </a:r>
            <a:r>
              <a:rPr lang="en-GB" sz="1400" b="1" dirty="0" smtClean="0">
                <a:solidFill>
                  <a:schemeClr val="tx2"/>
                </a:solidFill>
              </a:rPr>
              <a:t>) </a:t>
            </a:r>
            <a:r>
              <a:rPr lang="lt-LT" sz="1400" b="1" dirty="0" smtClean="0">
                <a:solidFill>
                  <a:schemeClr val="tx2"/>
                </a:solidFill>
              </a:rPr>
              <a:t> ir kitą veiklą portale </a:t>
            </a:r>
            <a:r>
              <a:rPr lang="en-GB" sz="1400" b="1" dirty="0" smtClean="0">
                <a:solidFill>
                  <a:schemeClr val="tx2"/>
                </a:solidFill>
              </a:rPr>
              <a:t>(</a:t>
            </a:r>
            <a:r>
              <a:rPr lang="lt-LT" sz="1400" b="1" dirty="0" smtClean="0">
                <a:solidFill>
                  <a:schemeClr val="tx2"/>
                </a:solidFill>
              </a:rPr>
              <a:t>atvejų analizes</a:t>
            </a:r>
            <a:r>
              <a:rPr lang="en-GB" sz="1400" b="1" dirty="0" smtClean="0">
                <a:solidFill>
                  <a:schemeClr val="tx2"/>
                </a:solidFill>
              </a:rPr>
              <a:t>, </a:t>
            </a:r>
            <a:r>
              <a:rPr lang="lt-LT" sz="1400" b="1" dirty="0" smtClean="0">
                <a:solidFill>
                  <a:schemeClr val="tx2"/>
                </a:solidFill>
              </a:rPr>
              <a:t>mėnesio apklausas</a:t>
            </a:r>
            <a:r>
              <a:rPr lang="en-GB" sz="1400" b="1" dirty="0" smtClean="0">
                <a:solidFill>
                  <a:schemeClr val="tx2"/>
                </a:solidFill>
              </a:rPr>
              <a:t>, </a:t>
            </a:r>
            <a:r>
              <a:rPr lang="lt-LT" sz="1400" b="1" dirty="0" smtClean="0">
                <a:solidFill>
                  <a:schemeClr val="tx2"/>
                </a:solidFill>
              </a:rPr>
              <a:t>skelbimus forumuose</a:t>
            </a:r>
            <a:r>
              <a:rPr lang="en-GB" sz="1400" b="1" dirty="0" smtClean="0">
                <a:solidFill>
                  <a:schemeClr val="tx2"/>
                </a:solidFill>
              </a:rPr>
              <a:t>) </a:t>
            </a:r>
            <a:r>
              <a:rPr lang="lt-LT" sz="1400" b="1" dirty="0" smtClean="0">
                <a:solidFill>
                  <a:schemeClr val="tx2"/>
                </a:solidFill>
              </a:rPr>
              <a:t>reikia pateikti ne mažiau kaip prieš 7 darbo dienas prieš pateikiant savianalizės formą. </a:t>
            </a:r>
            <a:endParaRPr lang="fr-BE" sz="1400" b="1" dirty="0">
              <a:solidFill>
                <a:schemeClr val="tx2"/>
              </a:solidFill>
            </a:endParaRPr>
          </a:p>
        </p:txBody>
      </p:sp>
      <p:sp>
        <p:nvSpPr>
          <p:cNvPr id="3" name="Rectangle 2"/>
          <p:cNvSpPr/>
          <p:nvPr/>
        </p:nvSpPr>
        <p:spPr>
          <a:xfrm>
            <a:off x="3186335" y="1600419"/>
            <a:ext cx="6096000" cy="369332"/>
          </a:xfrm>
          <a:prstGeom prst="rect">
            <a:avLst/>
          </a:prstGeom>
        </p:spPr>
        <p:txBody>
          <a:bodyPr>
            <a:spAutoFit/>
          </a:bodyPr>
          <a:lstStyle/>
          <a:p>
            <a:endParaRPr lang="en-US" dirty="0"/>
          </a:p>
        </p:txBody>
      </p:sp>
    </p:spTree>
    <p:extLst>
      <p:ext uri="{BB962C8B-B14F-4D97-AF65-F5344CB8AC3E}">
        <p14:creationId xmlns:p14="http://schemas.microsoft.com/office/powerpoint/2010/main" val="2179859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62B8A-7A38-4D2A-A0C2-2F48AA1BD6C8}"/>
              </a:ext>
            </a:extLst>
          </p:cNvPr>
          <p:cNvSpPr>
            <a:spLocks noGrp="1"/>
          </p:cNvSpPr>
          <p:nvPr>
            <p:ph type="title"/>
          </p:nvPr>
        </p:nvSpPr>
        <p:spPr/>
        <p:txBody>
          <a:bodyPr/>
          <a:lstStyle/>
          <a:p>
            <a:r>
              <a:rPr lang="fr-BE" dirty="0"/>
              <a:t>School Practice </a:t>
            </a:r>
            <a:r>
              <a:rPr lang="fr-BE" dirty="0" err="1"/>
              <a:t>evidence</a:t>
            </a:r>
            <a:r>
              <a:rPr lang="fr-BE" dirty="0"/>
              <a:t> (SPE)</a:t>
            </a:r>
          </a:p>
        </p:txBody>
      </p:sp>
      <p:sp>
        <p:nvSpPr>
          <p:cNvPr id="7" name="Content Placeholder 6">
            <a:extLst>
              <a:ext uri="{FF2B5EF4-FFF2-40B4-BE49-F238E27FC236}">
                <a16:creationId xmlns:a16="http://schemas.microsoft.com/office/drawing/2014/main" id="{F55DDE2F-0325-441E-B341-3D9D1AB0AB03}"/>
              </a:ext>
            </a:extLst>
          </p:cNvPr>
          <p:cNvSpPr>
            <a:spLocks noGrp="1"/>
          </p:cNvSpPr>
          <p:nvPr>
            <p:ph idx="1"/>
          </p:nvPr>
        </p:nvSpPr>
        <p:spPr>
          <a:xfrm>
            <a:off x="3771901" y="1737851"/>
            <a:ext cx="7658099" cy="3382298"/>
          </a:xfrm>
        </p:spPr>
        <p:txBody>
          <a:bodyPr>
            <a:normAutofit/>
          </a:bodyPr>
          <a:lstStyle/>
          <a:p>
            <a:r>
              <a:rPr lang="lt-LT" b="1" dirty="0" smtClean="0">
                <a:latin typeface="+mj-lt"/>
              </a:rPr>
              <a:t>Apibrėžimas</a:t>
            </a:r>
            <a:r>
              <a:rPr lang="en-GB" b="1" dirty="0" smtClean="0">
                <a:latin typeface="+mj-lt"/>
              </a:rPr>
              <a:t>: </a:t>
            </a:r>
            <a:r>
              <a:rPr lang="en-GB" dirty="0" smtClean="0">
                <a:latin typeface="+mj-lt"/>
              </a:rPr>
              <a:t> </a:t>
            </a:r>
            <a:r>
              <a:rPr lang="lt-LT" dirty="0">
                <a:latin typeface="+mj-lt"/>
              </a:rPr>
              <a:t>m</a:t>
            </a:r>
            <a:r>
              <a:rPr lang="lt-LT" dirty="0" smtClean="0">
                <a:latin typeface="+mj-lt"/>
              </a:rPr>
              <a:t>okyklos praktikos įrodymai (MPĮ) – įsivertinimo formoje pateikiami įrodymai apie mokyklos veiklą, </a:t>
            </a:r>
            <a:r>
              <a:rPr lang="en-US" dirty="0" err="1" smtClean="0">
                <a:latin typeface="+mj-lt"/>
              </a:rPr>
              <a:t>susijusi</a:t>
            </a:r>
            <a:r>
              <a:rPr lang="lt-LT" dirty="0" smtClean="0">
                <a:latin typeface="+mj-lt"/>
              </a:rPr>
              <a:t>ą</a:t>
            </a:r>
            <a:r>
              <a:rPr lang="en-US" dirty="0" smtClean="0">
                <a:latin typeface="+mj-lt"/>
              </a:rPr>
              <a:t> </a:t>
            </a:r>
            <a:r>
              <a:rPr lang="en-US" dirty="0" err="1">
                <a:latin typeface="+mj-lt"/>
              </a:rPr>
              <a:t>su</a:t>
            </a:r>
            <a:r>
              <a:rPr lang="en-US" dirty="0">
                <a:latin typeface="+mj-lt"/>
              </a:rPr>
              <a:t> </a:t>
            </a:r>
            <a:r>
              <a:rPr lang="en-US" dirty="0" err="1">
                <a:latin typeface="+mj-lt"/>
              </a:rPr>
              <a:t>vienu</a:t>
            </a:r>
            <a:r>
              <a:rPr lang="en-US" dirty="0">
                <a:latin typeface="+mj-lt"/>
              </a:rPr>
              <a:t> </a:t>
            </a:r>
            <a:r>
              <a:rPr lang="en-US" dirty="0" err="1">
                <a:latin typeface="+mj-lt"/>
              </a:rPr>
              <a:t>ar</a:t>
            </a:r>
            <a:r>
              <a:rPr lang="en-US" dirty="0">
                <a:latin typeface="+mj-lt"/>
              </a:rPr>
              <a:t> </a:t>
            </a:r>
            <a:r>
              <a:rPr lang="en-US" dirty="0" err="1">
                <a:latin typeface="+mj-lt"/>
              </a:rPr>
              <a:t>daugiau</a:t>
            </a:r>
            <a:r>
              <a:rPr lang="en-US" dirty="0">
                <a:latin typeface="+mj-lt"/>
              </a:rPr>
              <a:t> STEM </a:t>
            </a:r>
            <a:r>
              <a:rPr lang="en-US" dirty="0" err="1">
                <a:latin typeface="+mj-lt"/>
              </a:rPr>
              <a:t>mokyklos</a:t>
            </a:r>
            <a:r>
              <a:rPr lang="en-US" dirty="0">
                <a:latin typeface="+mj-lt"/>
              </a:rPr>
              <a:t> </a:t>
            </a:r>
            <a:r>
              <a:rPr lang="en-US" dirty="0" err="1" smtClean="0">
                <a:latin typeface="+mj-lt"/>
              </a:rPr>
              <a:t>kriterijų</a:t>
            </a:r>
            <a:r>
              <a:rPr lang="lt-LT" dirty="0" smtClean="0">
                <a:latin typeface="+mj-lt"/>
              </a:rPr>
              <a:t> ir </a:t>
            </a:r>
            <a:r>
              <a:rPr lang="lt-LT" dirty="0">
                <a:latin typeface="+mj-lt"/>
              </a:rPr>
              <a:t>patvirtinantys </a:t>
            </a:r>
            <a:r>
              <a:rPr lang="lt-LT" dirty="0" smtClean="0">
                <a:latin typeface="+mj-lt"/>
              </a:rPr>
              <a:t>/ įrodantys atsakymus </a:t>
            </a:r>
            <a:r>
              <a:rPr lang="lt-LT" dirty="0">
                <a:latin typeface="+mj-lt"/>
              </a:rPr>
              <a:t>į </a:t>
            </a:r>
            <a:r>
              <a:rPr lang="lt-LT" dirty="0" smtClean="0">
                <a:latin typeface="+mj-lt"/>
              </a:rPr>
              <a:t>klausimus įsivertinimo </a:t>
            </a:r>
            <a:r>
              <a:rPr lang="lt-LT" dirty="0">
                <a:latin typeface="+mj-lt"/>
              </a:rPr>
              <a:t>formoje</a:t>
            </a:r>
            <a:r>
              <a:rPr lang="en-GB" dirty="0" smtClean="0">
                <a:latin typeface="+mj-lt"/>
              </a:rPr>
              <a:t>.</a:t>
            </a:r>
            <a:r>
              <a:rPr lang="en-GB" dirty="0">
                <a:latin typeface="+mj-lt"/>
              </a:rPr>
              <a:t> </a:t>
            </a:r>
          </a:p>
          <a:p>
            <a:endParaRPr lang="en-GB" b="1" dirty="0">
              <a:latin typeface="+mj-lt"/>
            </a:endParaRPr>
          </a:p>
          <a:p>
            <a:r>
              <a:rPr lang="lt-LT" b="1" dirty="0" smtClean="0">
                <a:latin typeface="+mj-lt"/>
              </a:rPr>
              <a:t>MPĮ turi sudaryti labai aiškus aprašymas </a:t>
            </a:r>
            <a:r>
              <a:rPr lang="lt-LT" b="1" u="sng" dirty="0" smtClean="0">
                <a:latin typeface="+mj-lt"/>
              </a:rPr>
              <a:t>anglų kalba, </a:t>
            </a:r>
            <a:r>
              <a:rPr lang="lt-LT" b="1" dirty="0" smtClean="0">
                <a:latin typeface="+mj-lt"/>
              </a:rPr>
              <a:t>kuriame pateikiama visa esminė informacija ir ją lydintys / įrodantys dokumentai ar interneto nuoroda, </a:t>
            </a:r>
            <a:r>
              <a:rPr lang="lt-LT" dirty="0" smtClean="0">
                <a:latin typeface="+mj-lt"/>
              </a:rPr>
              <a:t>pvz., iškarpos iš spaudos šaltinių, </a:t>
            </a:r>
            <a:r>
              <a:rPr lang="lt-LT" dirty="0">
                <a:latin typeface="+mj-lt"/>
              </a:rPr>
              <a:t>vaizdo įrašai, renginių </a:t>
            </a:r>
            <a:r>
              <a:rPr lang="lt-LT" dirty="0" smtClean="0">
                <a:latin typeface="+mj-lt"/>
              </a:rPr>
              <a:t>darbotvarkės, </a:t>
            </a:r>
            <a:r>
              <a:rPr lang="lt-LT" dirty="0">
                <a:latin typeface="+mj-lt"/>
              </a:rPr>
              <a:t>nuotraukos, naujienos interneto svetainėse, dalyvavimo pažymėjimai ir </a:t>
            </a:r>
            <a:r>
              <a:rPr lang="lt-LT" dirty="0" err="1">
                <a:latin typeface="+mj-lt"/>
              </a:rPr>
              <a:t>kt</a:t>
            </a:r>
            <a:r>
              <a:rPr lang="en-GB" dirty="0" smtClean="0">
                <a:latin typeface="+mj-lt"/>
              </a:rPr>
              <a:t>.</a:t>
            </a:r>
            <a:r>
              <a:rPr lang="lt-LT" dirty="0" smtClean="0">
                <a:latin typeface="+mj-lt"/>
              </a:rPr>
              <a:t>,</a:t>
            </a:r>
            <a:r>
              <a:rPr lang="en-GB" dirty="0" smtClean="0">
                <a:latin typeface="+mj-lt"/>
              </a:rPr>
              <a:t> </a:t>
            </a:r>
            <a:r>
              <a:rPr lang="lt-LT" b="1" dirty="0" smtClean="0">
                <a:latin typeface="+mj-lt"/>
              </a:rPr>
              <a:t>kurie gali būti pateikiami lietuvių kalba</a:t>
            </a:r>
            <a:r>
              <a:rPr lang="lt-LT" dirty="0" smtClean="0">
                <a:latin typeface="+mj-lt"/>
              </a:rPr>
              <a:t>. </a:t>
            </a:r>
            <a:endParaRPr lang="fr-BE" b="1" u="sng" dirty="0">
              <a:latin typeface="+mj-lt"/>
            </a:endParaRPr>
          </a:p>
        </p:txBody>
      </p:sp>
      <p:pic>
        <p:nvPicPr>
          <p:cNvPr id="12" name="Content Placeholder 3" descr="Connections">
            <a:extLst>
              <a:ext uri="{FF2B5EF4-FFF2-40B4-BE49-F238E27FC236}">
                <a16:creationId xmlns:a16="http://schemas.microsoft.com/office/drawing/2014/main" id="{52F03ACC-E9DA-467B-8A7C-FB24BCA84787}"/>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261152" y="1410058"/>
            <a:ext cx="3382297" cy="3382297"/>
          </a:xfrm>
          <a:prstGeom prst="rect">
            <a:avLst/>
          </a:prstGeom>
        </p:spPr>
      </p:pic>
    </p:spTree>
    <p:extLst>
      <p:ext uri="{BB962C8B-B14F-4D97-AF65-F5344CB8AC3E}">
        <p14:creationId xmlns:p14="http://schemas.microsoft.com/office/powerpoint/2010/main" val="504791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1C5BFB-6DEB-48AB-A1D7-D07412C4B5E9}"/>
              </a:ext>
            </a:extLst>
          </p:cNvPr>
          <p:cNvSpPr/>
          <p:nvPr/>
        </p:nvSpPr>
        <p:spPr>
          <a:xfrm>
            <a:off x="4233714" y="3166035"/>
            <a:ext cx="4141800" cy="369332"/>
          </a:xfrm>
          <a:prstGeom prst="rect">
            <a:avLst/>
          </a:prstGeom>
        </p:spPr>
        <p:txBody>
          <a:bodyPr wrap="square">
            <a:spAutoFit/>
          </a:bodyPr>
          <a:lstStyle/>
          <a:p>
            <a:pPr lvl="0" algn="ctr" defTabSz="457200">
              <a:defRPr/>
            </a:pPr>
            <a:r>
              <a:rPr lang="fr-BE" b="1" dirty="0">
                <a:hlinkClick r:id="rId3"/>
              </a:rPr>
              <a:t>support@stemschoollabel.eu</a:t>
            </a:r>
            <a:endParaRPr kumimoji="0" lang="en-GB" sz="1800" b="1" i="1" u="none" strike="noStrike" kern="1200" cap="none" spc="0" normalizeH="0" baseline="0" noProof="0" dirty="0">
              <a:ln>
                <a:noFill/>
              </a:ln>
              <a:solidFill>
                <a:prstClr val="white"/>
              </a:solidFill>
              <a:effectLst/>
              <a:uLnTx/>
              <a:uFillTx/>
              <a:latin typeface="Century Gothic" panose="020F0302020204030204"/>
              <a:ea typeface="+mn-ea"/>
              <a:cs typeface="+mn-cs"/>
            </a:endParaRPr>
          </a:p>
        </p:txBody>
      </p:sp>
      <p:pic>
        <p:nvPicPr>
          <p:cNvPr id="4" name="Graphic 3" descr="Envelope">
            <a:extLst>
              <a:ext uri="{FF2B5EF4-FFF2-40B4-BE49-F238E27FC236}">
                <a16:creationId xmlns:a16="http://schemas.microsoft.com/office/drawing/2014/main" id="{A4DB5C64-55E6-40F2-B7BC-6E4BCABF328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3766787" y="2893501"/>
            <a:ext cx="914400" cy="914400"/>
          </a:xfrm>
          <a:prstGeom prst="rect">
            <a:avLst/>
          </a:prstGeom>
        </p:spPr>
      </p:pic>
      <p:sp>
        <p:nvSpPr>
          <p:cNvPr id="6" name="Rectangle 5">
            <a:extLst>
              <a:ext uri="{FF2B5EF4-FFF2-40B4-BE49-F238E27FC236}">
                <a16:creationId xmlns:a16="http://schemas.microsoft.com/office/drawing/2014/main" id="{6A49630F-E811-4AA9-9DB5-65142C2B330E}"/>
              </a:ext>
            </a:extLst>
          </p:cNvPr>
          <p:cNvSpPr/>
          <p:nvPr/>
        </p:nvSpPr>
        <p:spPr>
          <a:xfrm>
            <a:off x="3325764" y="2308726"/>
            <a:ext cx="5179624" cy="584775"/>
          </a:xfrm>
          <a:prstGeom prst="rect">
            <a:avLst/>
          </a:prstGeom>
        </p:spPr>
        <p:txBody>
          <a:bodyPr wrap="none">
            <a:spAutoFit/>
          </a:bodyPr>
          <a:lstStyle/>
          <a:p>
            <a:pPr algn="ctr"/>
            <a:r>
              <a:rPr lang="en-GB" sz="3200" dirty="0">
                <a:solidFill>
                  <a:schemeClr val="accent2"/>
                </a:solidFill>
                <a:hlinkClick r:id="rId6"/>
              </a:rPr>
              <a:t>www.stemschoollabel.eu</a:t>
            </a:r>
            <a:endParaRPr lang="en-GB" sz="3200" dirty="0">
              <a:solidFill>
                <a:schemeClr val="accent2"/>
              </a:solidFill>
            </a:endParaRPr>
          </a:p>
        </p:txBody>
      </p:sp>
    </p:spTree>
    <p:extLst>
      <p:ext uri="{BB962C8B-B14F-4D97-AF65-F5344CB8AC3E}">
        <p14:creationId xmlns:p14="http://schemas.microsoft.com/office/powerpoint/2010/main" val="3729139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Dividend">
  <a:themeElements>
    <a:clrScheme name="STEM School Label">
      <a:dk1>
        <a:sysClr val="windowText" lastClr="000000"/>
      </a:dk1>
      <a:lt1>
        <a:sysClr val="window" lastClr="FFFFFF"/>
      </a:lt1>
      <a:dk2>
        <a:srgbClr val="4E3B30"/>
      </a:dk2>
      <a:lt2>
        <a:srgbClr val="FBEEC9"/>
      </a:lt2>
      <a:accent1>
        <a:srgbClr val="EE8254"/>
      </a:accent1>
      <a:accent2>
        <a:srgbClr val="B92130"/>
      </a:accent2>
      <a:accent3>
        <a:srgbClr val="B58B80"/>
      </a:accent3>
      <a:accent4>
        <a:srgbClr val="C3986D"/>
      </a:accent4>
      <a:accent5>
        <a:srgbClr val="A19574"/>
      </a:accent5>
      <a:accent6>
        <a:srgbClr val="C17529"/>
      </a:accent6>
      <a:hlink>
        <a:srgbClr val="AD1F1F"/>
      </a:hlink>
      <a:folHlink>
        <a:srgbClr val="FFC42F"/>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EUN_2017_PPT TEMPLATE" id="{1E637983-0FA5-4EC0-9906-613C020344E2}" vid="{B128DE71-0131-4288-A85C-AAA624F3A791}"/>
    </a:ext>
  </a:extLst>
</a:theme>
</file>

<file path=ppt/theme/theme5.xml><?xml version="1.0" encoding="utf-8"?>
<a:theme xmlns:a="http://schemas.openxmlformats.org/drawingml/2006/main" name="5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_Dividend">
  <a:themeElements>
    <a:clrScheme name="STEM School Label">
      <a:dk1>
        <a:sysClr val="windowText" lastClr="000000"/>
      </a:dk1>
      <a:lt1>
        <a:sysClr val="window" lastClr="FFFFFF"/>
      </a:lt1>
      <a:dk2>
        <a:srgbClr val="4E3B30"/>
      </a:dk2>
      <a:lt2>
        <a:srgbClr val="FBEEC9"/>
      </a:lt2>
      <a:accent1>
        <a:srgbClr val="EE8254"/>
      </a:accent1>
      <a:accent2>
        <a:srgbClr val="B92130"/>
      </a:accent2>
      <a:accent3>
        <a:srgbClr val="B58B80"/>
      </a:accent3>
      <a:accent4>
        <a:srgbClr val="C3986D"/>
      </a:accent4>
      <a:accent5>
        <a:srgbClr val="A19574"/>
      </a:accent5>
      <a:accent6>
        <a:srgbClr val="C17529"/>
      </a:accent6>
      <a:hlink>
        <a:srgbClr val="AD1F1F"/>
      </a:hlink>
      <a:folHlink>
        <a:srgbClr val="FFC42F"/>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EUN_2017_PPT TEMPLATE" id="{1E637983-0FA5-4EC0-9906-613C020344E2}" vid="{B128DE71-0131-4288-A85C-AAA624F3A791}"/>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954</TotalTime>
  <Words>551</Words>
  <Application>Microsoft Office PowerPoint</Application>
  <PresentationFormat>Plačiaekranė</PresentationFormat>
  <Paragraphs>95</Paragraphs>
  <Slides>7</Slides>
  <Notes>6</Notes>
  <HiddenSlides>0</HiddenSlides>
  <MMClips>0</MMClips>
  <ScaleCrop>false</ScaleCrop>
  <HeadingPairs>
    <vt:vector size="6" baseType="variant">
      <vt:variant>
        <vt:lpstr>Naudojami šriftai</vt:lpstr>
      </vt:variant>
      <vt:variant>
        <vt:i4>8</vt:i4>
      </vt:variant>
      <vt:variant>
        <vt:lpstr>Tema</vt:lpstr>
      </vt:variant>
      <vt:variant>
        <vt:i4>6</vt:i4>
      </vt:variant>
      <vt:variant>
        <vt:lpstr>Skaidrių pavadinimai</vt:lpstr>
      </vt:variant>
      <vt:variant>
        <vt:i4>7</vt:i4>
      </vt:variant>
    </vt:vector>
  </HeadingPairs>
  <TitlesOfParts>
    <vt:vector size="21" baseType="lpstr">
      <vt:lpstr>Arial</vt:lpstr>
      <vt:lpstr>Calibri</vt:lpstr>
      <vt:lpstr>Calibri Light</vt:lpstr>
      <vt:lpstr>Century Gothic</vt:lpstr>
      <vt:lpstr>Tahoma</vt:lpstr>
      <vt:lpstr>Times New Roman</vt:lpstr>
      <vt:lpstr>Verdana</vt:lpstr>
      <vt:lpstr>Wingdings 2</vt:lpstr>
      <vt:lpstr>Custom Design</vt:lpstr>
      <vt:lpstr>2_Custom Design</vt:lpstr>
      <vt:lpstr>4_Custom Design</vt:lpstr>
      <vt:lpstr>Dividend</vt:lpstr>
      <vt:lpstr>5_Custom Design</vt:lpstr>
      <vt:lpstr>1_Dividend</vt:lpstr>
      <vt:lpstr>STEM mokyklos ženklas</vt:lpstr>
      <vt:lpstr>Ką reiškia „STEM mokyklos ženkLas“?</vt:lpstr>
      <vt:lpstr>„PowerPoint“ pateiktis</vt:lpstr>
      <vt:lpstr>„PowerPoint“ pateiktis</vt:lpstr>
      <vt:lpstr>Nuoseklus mokyklos įsivertinimo vadovas</vt:lpstr>
      <vt:lpstr>School Practice evidence (SPE)</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Bjorn Bachmann</dc:creator>
  <cp:lastModifiedBy>Windows User</cp:lastModifiedBy>
  <cp:revision>86</cp:revision>
  <dcterms:created xsi:type="dcterms:W3CDTF">2019-09-11T15:15:46Z</dcterms:created>
  <dcterms:modified xsi:type="dcterms:W3CDTF">2019-12-09T08:16:38Z</dcterms:modified>
</cp:coreProperties>
</file>