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9" r:id="rId5"/>
  </p:sldMasterIdLst>
  <p:notesMasterIdLst>
    <p:notesMasterId r:id="rId34"/>
  </p:notesMasterIdLst>
  <p:sldIdLst>
    <p:sldId id="256" r:id="rId6"/>
    <p:sldId id="450" r:id="rId7"/>
    <p:sldId id="258" r:id="rId8"/>
    <p:sldId id="259" r:id="rId9"/>
    <p:sldId id="448" r:id="rId10"/>
    <p:sldId id="316" r:id="rId11"/>
    <p:sldId id="407" r:id="rId12"/>
    <p:sldId id="408" r:id="rId13"/>
    <p:sldId id="451" r:id="rId14"/>
    <p:sldId id="257" r:id="rId15"/>
    <p:sldId id="409" r:id="rId16"/>
    <p:sldId id="413" r:id="rId17"/>
    <p:sldId id="416" r:id="rId18"/>
    <p:sldId id="414" r:id="rId19"/>
    <p:sldId id="415" r:id="rId20"/>
    <p:sldId id="417" r:id="rId21"/>
    <p:sldId id="335" r:id="rId22"/>
    <p:sldId id="406" r:id="rId23"/>
    <p:sldId id="420" r:id="rId24"/>
    <p:sldId id="418" r:id="rId25"/>
    <p:sldId id="419" r:id="rId26"/>
    <p:sldId id="447" r:id="rId27"/>
    <p:sldId id="452" r:id="rId28"/>
    <p:sldId id="454" r:id="rId29"/>
    <p:sldId id="453" r:id="rId30"/>
    <p:sldId id="443" r:id="rId31"/>
    <p:sldId id="445" r:id="rId32"/>
    <p:sldId id="455" r:id="rId3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41012-F3A7-B2A9-459E-926557557337}" name="Lina Pareigienė" initials="LP" userId="S::lina.pareigiene@nsa.smm.lt::7bc1c3a6-0d07-49e7-b3d5-f6227aa2aca2" providerId="AD"/>
  <p188:author id="{BE068B20-9EEB-BE15-EB33-71216D7267E7}" name="Eglė Melnikė" initials="EM" userId="S::egle.melnike@nsa.smm.lt::5e2743b5-3a04-443b-98bb-28f01acf302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B71"/>
    <a:srgbClr val="2E3231"/>
    <a:srgbClr val="23B09A"/>
    <a:srgbClr val="E07A5F"/>
    <a:srgbClr val="EFB8A9"/>
    <a:srgbClr val="F7323F"/>
    <a:srgbClr val="8AA5BE"/>
    <a:srgbClr val="B72830"/>
    <a:srgbClr val="CCCDD0"/>
    <a:srgbClr val="1D3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EFE34-B763-DB5E-40E2-9E23FCDFB213}" v="207" dt="2024-02-23T14:24:42.512"/>
    <p1510:client id="{DC3D5AD5-6D2D-441F-AAEC-2FA3961C4537}" v="1564" dt="2024-02-23T14:26:46.883"/>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Pareigienė" userId="S::lina.pareigiene@nsa.smm.lt::7bc1c3a6-0d07-49e7-b3d5-f6227aa2aca2" providerId="AD" clId="Web-{10B1AAFC-75E7-4403-AB7E-382EDCD32E85}"/>
    <pc:docChg chg="">
      <pc:chgData name="Lina Pareigienė" userId="S::lina.pareigiene@nsa.smm.lt::7bc1c3a6-0d07-49e7-b3d5-f6227aa2aca2" providerId="AD" clId="Web-{10B1AAFC-75E7-4403-AB7E-382EDCD32E85}" dt="2024-02-22T06:51:37.451" v="1"/>
      <pc:docMkLst>
        <pc:docMk/>
      </pc:docMkLst>
      <pc:sldChg chg="delCm modCm">
        <pc:chgData name="Lina Pareigienė" userId="S::lina.pareigiene@nsa.smm.lt::7bc1c3a6-0d07-49e7-b3d5-f6227aa2aca2" providerId="AD" clId="Web-{10B1AAFC-75E7-4403-AB7E-382EDCD32E85}" dt="2024-02-22T06:51:37.451" v="1"/>
        <pc:sldMkLst>
          <pc:docMk/>
          <pc:sldMk cId="1723768641" sldId="419"/>
        </pc:sldMkLst>
        <pc:extLst>
          <p:ext xmlns:p="http://schemas.openxmlformats.org/presentationml/2006/main" uri="{D6D511B9-2390-475A-947B-AFAB55BFBCF1}">
            <pc226:cmChg xmlns:pc226="http://schemas.microsoft.com/office/powerpoint/2022/06/main/command" chg="del mod">
              <pc226:chgData name="Lina Pareigienė" userId="S::lina.pareigiene@nsa.smm.lt::7bc1c3a6-0d07-49e7-b3d5-f6227aa2aca2" providerId="AD" clId="Web-{10B1AAFC-75E7-4403-AB7E-382EDCD32E85}" dt="2024-02-22T06:51:37.451" v="1"/>
              <pc2:cmMkLst xmlns:pc2="http://schemas.microsoft.com/office/powerpoint/2019/9/main/command">
                <pc:docMk/>
                <pc:sldMk cId="1723768641" sldId="419"/>
                <pc2:cmMk id="{8F9A31E7-0822-4F84-A1D6-C924E469BDDA}"/>
              </pc2:cmMkLst>
            </pc226:cmChg>
          </p:ext>
        </pc:extLst>
      </pc:sldChg>
    </pc:docChg>
  </pc:docChgLst>
  <pc:docChgLst>
    <pc:chgData name="Lina Pareigienė" userId="7bc1c3a6-0d07-49e7-b3d5-f6227aa2aca2" providerId="ADAL" clId="{DC3D5AD5-6D2D-441F-AAEC-2FA3961C4537}"/>
    <pc:docChg chg="undo custSel addSld delSld modSld sldOrd">
      <pc:chgData name="Lina Pareigienė" userId="7bc1c3a6-0d07-49e7-b3d5-f6227aa2aca2" providerId="ADAL" clId="{DC3D5AD5-6D2D-441F-AAEC-2FA3961C4537}" dt="2024-02-23T14:26:46.883" v="8920" actId="20577"/>
      <pc:docMkLst>
        <pc:docMk/>
      </pc:docMkLst>
      <pc:sldChg chg="modSp mod">
        <pc:chgData name="Lina Pareigienė" userId="7bc1c3a6-0d07-49e7-b3d5-f6227aa2aca2" providerId="ADAL" clId="{DC3D5AD5-6D2D-441F-AAEC-2FA3961C4537}" dt="2024-02-21T12:16:43.084" v="5915" actId="1076"/>
        <pc:sldMkLst>
          <pc:docMk/>
          <pc:sldMk cId="3409813372" sldId="256"/>
        </pc:sldMkLst>
        <pc:spChg chg="mod">
          <ac:chgData name="Lina Pareigienė" userId="7bc1c3a6-0d07-49e7-b3d5-f6227aa2aca2" providerId="ADAL" clId="{DC3D5AD5-6D2D-441F-AAEC-2FA3961C4537}" dt="2024-02-21T06:50:17.703" v="4333" actId="2711"/>
          <ac:spMkLst>
            <pc:docMk/>
            <pc:sldMk cId="3409813372" sldId="256"/>
            <ac:spMk id="2" creationId="{702A87E1-B85B-4878-9E59-6FF6008A7B43}"/>
          </ac:spMkLst>
        </pc:spChg>
        <pc:spChg chg="mod">
          <ac:chgData name="Lina Pareigienė" userId="7bc1c3a6-0d07-49e7-b3d5-f6227aa2aca2" providerId="ADAL" clId="{DC3D5AD5-6D2D-441F-AAEC-2FA3961C4537}" dt="2024-02-20T07:36:29.308" v="1861" actId="20577"/>
          <ac:spMkLst>
            <pc:docMk/>
            <pc:sldMk cId="3409813372" sldId="256"/>
            <ac:spMk id="3" creationId="{6201FDB6-8D52-436C-BF5B-D986E58A8E74}"/>
          </ac:spMkLst>
        </pc:spChg>
        <pc:spChg chg="mod">
          <ac:chgData name="Lina Pareigienė" userId="7bc1c3a6-0d07-49e7-b3d5-f6227aa2aca2" providerId="ADAL" clId="{DC3D5AD5-6D2D-441F-AAEC-2FA3961C4537}" dt="2024-02-21T06:50:31.062" v="4335" actId="114"/>
          <ac:spMkLst>
            <pc:docMk/>
            <pc:sldMk cId="3409813372" sldId="256"/>
            <ac:spMk id="4" creationId="{B1B41E43-33EA-4887-8DFF-171B87E6D758}"/>
          </ac:spMkLst>
        </pc:spChg>
        <pc:picChg chg="mod">
          <ac:chgData name="Lina Pareigienė" userId="7bc1c3a6-0d07-49e7-b3d5-f6227aa2aca2" providerId="ADAL" clId="{DC3D5AD5-6D2D-441F-AAEC-2FA3961C4537}" dt="2024-02-21T12:16:43.084" v="5915" actId="1076"/>
          <ac:picMkLst>
            <pc:docMk/>
            <pc:sldMk cId="3409813372" sldId="256"/>
            <ac:picMk id="6" creationId="{29CE24A6-E5D5-4851-9FF7-1E4815A410D3}"/>
          </ac:picMkLst>
        </pc:picChg>
      </pc:sldChg>
      <pc:sldChg chg="addSp delSp modSp mod">
        <pc:chgData name="Lina Pareigienė" userId="7bc1c3a6-0d07-49e7-b3d5-f6227aa2aca2" providerId="ADAL" clId="{DC3D5AD5-6D2D-441F-AAEC-2FA3961C4537}" dt="2024-02-22T10:45:06.063" v="8215" actId="108"/>
        <pc:sldMkLst>
          <pc:docMk/>
          <pc:sldMk cId="148855555" sldId="257"/>
        </pc:sldMkLst>
        <pc:spChg chg="del mod">
          <ac:chgData name="Lina Pareigienė" userId="7bc1c3a6-0d07-49e7-b3d5-f6227aa2aca2" providerId="ADAL" clId="{DC3D5AD5-6D2D-441F-AAEC-2FA3961C4537}" dt="2024-02-21T07:08:31.555" v="4548" actId="478"/>
          <ac:spMkLst>
            <pc:docMk/>
            <pc:sldMk cId="148855555" sldId="257"/>
            <ac:spMk id="4" creationId="{B4E68CD7-96E9-4CA2-B6BF-2739FBDEBE46}"/>
          </ac:spMkLst>
        </pc:spChg>
        <pc:spChg chg="mod">
          <ac:chgData name="Lina Pareigienė" userId="7bc1c3a6-0d07-49e7-b3d5-f6227aa2aca2" providerId="ADAL" clId="{DC3D5AD5-6D2D-441F-AAEC-2FA3961C4537}" dt="2024-02-22T10:45:06.063" v="8215" actId="108"/>
          <ac:spMkLst>
            <pc:docMk/>
            <pc:sldMk cId="148855555" sldId="257"/>
            <ac:spMk id="5" creationId="{63D907E1-9AF6-42E8-B2B2-4CF8EAA86E46}"/>
          </ac:spMkLst>
        </pc:spChg>
        <pc:spChg chg="add del mod">
          <ac:chgData name="Lina Pareigienė" userId="7bc1c3a6-0d07-49e7-b3d5-f6227aa2aca2" providerId="ADAL" clId="{DC3D5AD5-6D2D-441F-AAEC-2FA3961C4537}" dt="2024-02-21T07:08:34.539" v="4549" actId="478"/>
          <ac:spMkLst>
            <pc:docMk/>
            <pc:sldMk cId="148855555" sldId="257"/>
            <ac:spMk id="11" creationId="{8C800D41-183A-59FB-7831-DFFD82F56CBF}"/>
          </ac:spMkLst>
        </pc:spChg>
        <pc:graphicFrameChg chg="add mod">
          <ac:chgData name="Lina Pareigienė" userId="7bc1c3a6-0d07-49e7-b3d5-f6227aa2aca2" providerId="ADAL" clId="{DC3D5AD5-6D2D-441F-AAEC-2FA3961C4537}" dt="2024-02-21T12:30:28.377" v="5980" actId="1076"/>
          <ac:graphicFrameMkLst>
            <pc:docMk/>
            <pc:sldMk cId="148855555" sldId="257"/>
            <ac:graphicFrameMk id="9" creationId="{5D2140D6-E1F6-FDED-4F08-514E3E51796B}"/>
          </ac:graphicFrameMkLst>
        </pc:graphicFrameChg>
        <pc:picChg chg="add mod">
          <ac:chgData name="Lina Pareigienė" userId="7bc1c3a6-0d07-49e7-b3d5-f6227aa2aca2" providerId="ADAL" clId="{DC3D5AD5-6D2D-441F-AAEC-2FA3961C4537}" dt="2024-02-21T12:30:31.240" v="5981" actId="1076"/>
          <ac:picMkLst>
            <pc:docMk/>
            <pc:sldMk cId="148855555" sldId="257"/>
            <ac:picMk id="3" creationId="{FA9809EF-D094-3F24-CD89-3FD0B1A9C9AB}"/>
          </ac:picMkLst>
        </pc:picChg>
        <pc:picChg chg="add mod">
          <ac:chgData name="Lina Pareigienė" userId="7bc1c3a6-0d07-49e7-b3d5-f6227aa2aca2" providerId="ADAL" clId="{DC3D5AD5-6D2D-441F-AAEC-2FA3961C4537}" dt="2024-02-21T12:30:32.807" v="5982" actId="1076"/>
          <ac:picMkLst>
            <pc:docMk/>
            <pc:sldMk cId="148855555" sldId="257"/>
            <ac:picMk id="6" creationId="{32D0D314-FDDB-49B3-374A-5EF5E6DEBF1A}"/>
          </ac:picMkLst>
        </pc:picChg>
      </pc:sldChg>
      <pc:sldChg chg="addSp delSp modSp mod modClrScheme chgLayout modNotesTx">
        <pc:chgData name="Lina Pareigienė" userId="7bc1c3a6-0d07-49e7-b3d5-f6227aa2aca2" providerId="ADAL" clId="{DC3D5AD5-6D2D-441F-AAEC-2FA3961C4537}" dt="2024-02-21T09:31:22.600" v="5895" actId="1076"/>
        <pc:sldMkLst>
          <pc:docMk/>
          <pc:sldMk cId="3151733226" sldId="258"/>
        </pc:sldMkLst>
        <pc:spChg chg="mod ord">
          <ac:chgData name="Lina Pareigienė" userId="7bc1c3a6-0d07-49e7-b3d5-f6227aa2aca2" providerId="ADAL" clId="{DC3D5AD5-6D2D-441F-AAEC-2FA3961C4537}" dt="2024-02-20T13:18:44.544" v="1935" actId="700"/>
          <ac:spMkLst>
            <pc:docMk/>
            <pc:sldMk cId="3151733226" sldId="258"/>
            <ac:spMk id="2" creationId="{26AB2B5A-0120-4778-A1D5-AAA4570930E8}"/>
          </ac:spMkLst>
        </pc:spChg>
        <pc:spChg chg="mod ord">
          <ac:chgData name="Lina Pareigienė" userId="7bc1c3a6-0d07-49e7-b3d5-f6227aa2aca2" providerId="ADAL" clId="{DC3D5AD5-6D2D-441F-AAEC-2FA3961C4537}" dt="2024-02-21T09:17:37.018" v="5795" actId="207"/>
          <ac:spMkLst>
            <pc:docMk/>
            <pc:sldMk cId="3151733226" sldId="258"/>
            <ac:spMk id="4" creationId="{123B9330-25AF-4CFD-B720-FAF9309D06D8}"/>
          </ac:spMkLst>
        </pc:spChg>
        <pc:spChg chg="del mod">
          <ac:chgData name="Lina Pareigienė" userId="7bc1c3a6-0d07-49e7-b3d5-f6227aa2aca2" providerId="ADAL" clId="{DC3D5AD5-6D2D-441F-AAEC-2FA3961C4537}" dt="2024-02-21T09:31:18.475" v="5894" actId="478"/>
          <ac:spMkLst>
            <pc:docMk/>
            <pc:sldMk cId="3151733226" sldId="258"/>
            <ac:spMk id="5" creationId="{B971F144-2F0B-4689-9146-C11B79D588D9}"/>
          </ac:spMkLst>
        </pc:spChg>
        <pc:spChg chg="add del mod ord">
          <ac:chgData name="Lina Pareigienė" userId="7bc1c3a6-0d07-49e7-b3d5-f6227aa2aca2" providerId="ADAL" clId="{DC3D5AD5-6D2D-441F-AAEC-2FA3961C4537}" dt="2024-02-20T13:18:44.544" v="1935" actId="700"/>
          <ac:spMkLst>
            <pc:docMk/>
            <pc:sldMk cId="3151733226" sldId="258"/>
            <ac:spMk id="15" creationId="{4A74D238-BB6A-4A75-4E3B-B61162A44DDB}"/>
          </ac:spMkLst>
        </pc:spChg>
        <pc:spChg chg="add del mod ord">
          <ac:chgData name="Lina Pareigienė" userId="7bc1c3a6-0d07-49e7-b3d5-f6227aa2aca2" providerId="ADAL" clId="{DC3D5AD5-6D2D-441F-AAEC-2FA3961C4537}" dt="2024-02-20T13:18:44.544" v="1935" actId="700"/>
          <ac:spMkLst>
            <pc:docMk/>
            <pc:sldMk cId="3151733226" sldId="258"/>
            <ac:spMk id="16" creationId="{24D68015-1D0E-13FD-B24E-08122E4A643F}"/>
          </ac:spMkLst>
        </pc:spChg>
        <pc:grpChg chg="add mod">
          <ac:chgData name="Lina Pareigienė" userId="7bc1c3a6-0d07-49e7-b3d5-f6227aa2aca2" providerId="ADAL" clId="{DC3D5AD5-6D2D-441F-AAEC-2FA3961C4537}" dt="2024-02-21T09:31:22.600" v="5895" actId="1076"/>
          <ac:grpSpMkLst>
            <pc:docMk/>
            <pc:sldMk cId="3151733226" sldId="258"/>
            <ac:grpSpMk id="6" creationId="{9DEF9E2E-6B55-4031-C4E1-DCF16951FF61}"/>
          </ac:grpSpMkLst>
        </pc:grpChg>
        <pc:grpChg chg="mod">
          <ac:chgData name="Lina Pareigienė" userId="7bc1c3a6-0d07-49e7-b3d5-f6227aa2aca2" providerId="ADAL" clId="{DC3D5AD5-6D2D-441F-AAEC-2FA3961C4537}" dt="2024-02-13T12:30:25.287" v="374"/>
          <ac:grpSpMkLst>
            <pc:docMk/>
            <pc:sldMk cId="3151733226" sldId="258"/>
            <ac:grpSpMk id="7" creationId="{91E9E3EB-E614-ED84-9993-E3339EC90832}"/>
          </ac:grpSpMkLst>
        </pc:grpChg>
        <pc:grpChg chg="mod">
          <ac:chgData name="Lina Pareigienė" userId="7bc1c3a6-0d07-49e7-b3d5-f6227aa2aca2" providerId="ADAL" clId="{DC3D5AD5-6D2D-441F-AAEC-2FA3961C4537}" dt="2024-02-13T12:30:25.287" v="374"/>
          <ac:grpSpMkLst>
            <pc:docMk/>
            <pc:sldMk cId="3151733226" sldId="258"/>
            <ac:grpSpMk id="10" creationId="{5D0D9760-3391-8EA4-A7D5-03AF938DC8DF}"/>
          </ac:grpSpMkLst>
        </pc:grpChg>
        <pc:picChg chg="add del mod">
          <ac:chgData name="Lina Pareigienė" userId="7bc1c3a6-0d07-49e7-b3d5-f6227aa2aca2" providerId="ADAL" clId="{DC3D5AD5-6D2D-441F-AAEC-2FA3961C4537}" dt="2024-02-13T12:30:24.660" v="373" actId="478"/>
          <ac:picMkLst>
            <pc:docMk/>
            <pc:sldMk cId="3151733226" sldId="258"/>
            <ac:picMk id="3" creationId="{BA09EE00-B6F3-91D9-3067-C25EA24E10E1}"/>
          </ac:picMkLst>
        </pc:picChg>
        <pc:picChg chg="mod">
          <ac:chgData name="Lina Pareigienė" userId="7bc1c3a6-0d07-49e7-b3d5-f6227aa2aca2" providerId="ADAL" clId="{DC3D5AD5-6D2D-441F-AAEC-2FA3961C4537}" dt="2024-02-13T12:30:25.287" v="374"/>
          <ac:picMkLst>
            <pc:docMk/>
            <pc:sldMk cId="3151733226" sldId="258"/>
            <ac:picMk id="8" creationId="{1EF5CE74-8778-056D-8EFA-A27BED2B54E2}"/>
          </ac:picMkLst>
        </pc:picChg>
        <pc:picChg chg="mod">
          <ac:chgData name="Lina Pareigienė" userId="7bc1c3a6-0d07-49e7-b3d5-f6227aa2aca2" providerId="ADAL" clId="{DC3D5AD5-6D2D-441F-AAEC-2FA3961C4537}" dt="2024-02-13T12:30:25.287" v="374"/>
          <ac:picMkLst>
            <pc:docMk/>
            <pc:sldMk cId="3151733226" sldId="258"/>
            <ac:picMk id="9" creationId="{9D7750E4-5D69-B6AA-591B-FFF6E2E4AA38}"/>
          </ac:picMkLst>
        </pc:picChg>
        <pc:picChg chg="mod">
          <ac:chgData name="Lina Pareigienė" userId="7bc1c3a6-0d07-49e7-b3d5-f6227aa2aca2" providerId="ADAL" clId="{DC3D5AD5-6D2D-441F-AAEC-2FA3961C4537}" dt="2024-02-13T12:30:25.287" v="374"/>
          <ac:picMkLst>
            <pc:docMk/>
            <pc:sldMk cId="3151733226" sldId="258"/>
            <ac:picMk id="11" creationId="{57B90FCE-23F7-3347-5EF5-B455D7EDD329}"/>
          </ac:picMkLst>
        </pc:picChg>
        <pc:picChg chg="mod">
          <ac:chgData name="Lina Pareigienė" userId="7bc1c3a6-0d07-49e7-b3d5-f6227aa2aca2" providerId="ADAL" clId="{DC3D5AD5-6D2D-441F-AAEC-2FA3961C4537}" dt="2024-02-13T12:30:25.287" v="374"/>
          <ac:picMkLst>
            <pc:docMk/>
            <pc:sldMk cId="3151733226" sldId="258"/>
            <ac:picMk id="12" creationId="{F46B5155-5CD1-95B9-3419-828AAEE3D12F}"/>
          </ac:picMkLst>
        </pc:picChg>
        <pc:picChg chg="mod">
          <ac:chgData name="Lina Pareigienė" userId="7bc1c3a6-0d07-49e7-b3d5-f6227aa2aca2" providerId="ADAL" clId="{DC3D5AD5-6D2D-441F-AAEC-2FA3961C4537}" dt="2024-02-13T12:30:25.287" v="374"/>
          <ac:picMkLst>
            <pc:docMk/>
            <pc:sldMk cId="3151733226" sldId="258"/>
            <ac:picMk id="13" creationId="{500A1989-59E4-67A3-1EA9-89AE1CD28F11}"/>
          </ac:picMkLst>
        </pc:picChg>
        <pc:picChg chg="add del mod">
          <ac:chgData name="Lina Pareigienė" userId="7bc1c3a6-0d07-49e7-b3d5-f6227aa2aca2" providerId="ADAL" clId="{DC3D5AD5-6D2D-441F-AAEC-2FA3961C4537}" dt="2024-02-20T13:18:58.701" v="1937" actId="478"/>
          <ac:picMkLst>
            <pc:docMk/>
            <pc:sldMk cId="3151733226" sldId="258"/>
            <ac:picMk id="14" creationId="{442D2E5A-6DC3-EA12-588F-D13837F66776}"/>
          </ac:picMkLst>
        </pc:picChg>
      </pc:sldChg>
      <pc:sldChg chg="delSp modSp mod ord">
        <pc:chgData name="Lina Pareigienė" userId="7bc1c3a6-0d07-49e7-b3d5-f6227aa2aca2" providerId="ADAL" clId="{DC3D5AD5-6D2D-441F-AAEC-2FA3961C4537}" dt="2024-02-22T10:17:58.816" v="7026" actId="1076"/>
        <pc:sldMkLst>
          <pc:docMk/>
          <pc:sldMk cId="2258510085" sldId="259"/>
        </pc:sldMkLst>
        <pc:spChg chg="mod">
          <ac:chgData name="Lina Pareigienė" userId="7bc1c3a6-0d07-49e7-b3d5-f6227aa2aca2" providerId="ADAL" clId="{DC3D5AD5-6D2D-441F-AAEC-2FA3961C4537}" dt="2024-02-22T10:17:49.331" v="7025" actId="6549"/>
          <ac:spMkLst>
            <pc:docMk/>
            <pc:sldMk cId="2258510085" sldId="259"/>
            <ac:spMk id="2" creationId="{44F5456F-2F9E-4C32-97B4-7211C125388A}"/>
          </ac:spMkLst>
        </pc:spChg>
        <pc:spChg chg="del">
          <ac:chgData name="Lina Pareigienė" userId="7bc1c3a6-0d07-49e7-b3d5-f6227aa2aca2" providerId="ADAL" clId="{DC3D5AD5-6D2D-441F-AAEC-2FA3961C4537}" dt="2024-02-15T08:53:30.906" v="535" actId="478"/>
          <ac:spMkLst>
            <pc:docMk/>
            <pc:sldMk cId="2258510085" sldId="259"/>
            <ac:spMk id="3" creationId="{D1188809-7516-4EF7-9F83-57C1EA40A068}"/>
          </ac:spMkLst>
        </pc:spChg>
        <pc:spChg chg="mod">
          <ac:chgData name="Lina Pareigienė" userId="7bc1c3a6-0d07-49e7-b3d5-f6227aa2aca2" providerId="ADAL" clId="{DC3D5AD5-6D2D-441F-AAEC-2FA3961C4537}" dt="2024-02-22T10:17:58.816" v="7026" actId="1076"/>
          <ac:spMkLst>
            <pc:docMk/>
            <pc:sldMk cId="2258510085" sldId="259"/>
            <ac:spMk id="4" creationId="{563F6421-17F8-4FAA-AD85-6B91E2C59E97}"/>
          </ac:spMkLst>
        </pc:spChg>
      </pc:sldChg>
      <pc:sldChg chg="modSp add mod ord">
        <pc:chgData name="Lina Pareigienė" userId="7bc1c3a6-0d07-49e7-b3d5-f6227aa2aca2" providerId="ADAL" clId="{DC3D5AD5-6D2D-441F-AAEC-2FA3961C4537}" dt="2024-02-22T10:15:00.887" v="6850"/>
        <pc:sldMkLst>
          <pc:docMk/>
          <pc:sldMk cId="2466615487" sldId="316"/>
        </pc:sldMkLst>
        <pc:spChg chg="mod">
          <ac:chgData name="Lina Pareigienė" userId="7bc1c3a6-0d07-49e7-b3d5-f6227aa2aca2" providerId="ADAL" clId="{DC3D5AD5-6D2D-441F-AAEC-2FA3961C4537}" dt="2024-02-22T10:12:20.395" v="6774" actId="6549"/>
          <ac:spMkLst>
            <pc:docMk/>
            <pc:sldMk cId="2466615487" sldId="316"/>
            <ac:spMk id="3" creationId="{33E8B073-38E8-AF19-8E05-ED960D841215}"/>
          </ac:spMkLst>
        </pc:spChg>
        <pc:spChg chg="mod">
          <ac:chgData name="Lina Pareigienė" userId="7bc1c3a6-0d07-49e7-b3d5-f6227aa2aca2" providerId="ADAL" clId="{DC3D5AD5-6D2D-441F-AAEC-2FA3961C4537}" dt="2024-02-22T10:10:31.116" v="6712" actId="20577"/>
          <ac:spMkLst>
            <pc:docMk/>
            <pc:sldMk cId="2466615487" sldId="316"/>
            <ac:spMk id="4" creationId="{3D8BC7DD-2019-6F81-8717-4E49B6EF2276}"/>
          </ac:spMkLst>
        </pc:spChg>
        <pc:spChg chg="mod">
          <ac:chgData name="Lina Pareigienė" userId="7bc1c3a6-0d07-49e7-b3d5-f6227aa2aca2" providerId="ADAL" clId="{DC3D5AD5-6D2D-441F-AAEC-2FA3961C4537}" dt="2024-02-22T10:10:36.706" v="6716" actId="20577"/>
          <ac:spMkLst>
            <pc:docMk/>
            <pc:sldMk cId="2466615487" sldId="316"/>
            <ac:spMk id="5" creationId="{5B297DD6-B155-608F-716D-497AC3886C38}"/>
          </ac:spMkLst>
        </pc:spChg>
        <pc:spChg chg="mod">
          <ac:chgData name="Lina Pareigienė" userId="7bc1c3a6-0d07-49e7-b3d5-f6227aa2aca2" providerId="ADAL" clId="{DC3D5AD5-6D2D-441F-AAEC-2FA3961C4537}" dt="2024-02-22T10:10:40.787" v="6719" actId="20577"/>
          <ac:spMkLst>
            <pc:docMk/>
            <pc:sldMk cId="2466615487" sldId="316"/>
            <ac:spMk id="6" creationId="{48674226-8291-9F1A-74B4-2738C47A8DE9}"/>
          </ac:spMkLst>
        </pc:spChg>
        <pc:spChg chg="mod">
          <ac:chgData name="Lina Pareigienė" userId="7bc1c3a6-0d07-49e7-b3d5-f6227aa2aca2" providerId="ADAL" clId="{DC3D5AD5-6D2D-441F-AAEC-2FA3961C4537}" dt="2024-02-22T10:10:45.250" v="6721" actId="20577"/>
          <ac:spMkLst>
            <pc:docMk/>
            <pc:sldMk cId="2466615487" sldId="316"/>
            <ac:spMk id="7" creationId="{D122B6DA-1794-41F0-5743-CAB977F25C6E}"/>
          </ac:spMkLst>
        </pc:spChg>
      </pc:sldChg>
      <pc:sldChg chg="modSp mod">
        <pc:chgData name="Lina Pareigienė" userId="7bc1c3a6-0d07-49e7-b3d5-f6227aa2aca2" providerId="ADAL" clId="{DC3D5AD5-6D2D-441F-AAEC-2FA3961C4537}" dt="2024-02-22T07:23:30.463" v="6633" actId="113"/>
        <pc:sldMkLst>
          <pc:docMk/>
          <pc:sldMk cId="2695766730" sldId="335"/>
        </pc:sldMkLst>
        <pc:spChg chg="mod">
          <ac:chgData name="Lina Pareigienė" userId="7bc1c3a6-0d07-49e7-b3d5-f6227aa2aca2" providerId="ADAL" clId="{DC3D5AD5-6D2D-441F-AAEC-2FA3961C4537}" dt="2024-02-22T07:23:30.463" v="6633" actId="113"/>
          <ac:spMkLst>
            <pc:docMk/>
            <pc:sldMk cId="2695766730" sldId="335"/>
            <ac:spMk id="4" creationId="{696757C4-78B2-4FA6-9F30-84232ABBCE13}"/>
          </ac:spMkLst>
        </pc:spChg>
        <pc:picChg chg="mod">
          <ac:chgData name="Lina Pareigienė" userId="7bc1c3a6-0d07-49e7-b3d5-f6227aa2aca2" providerId="ADAL" clId="{DC3D5AD5-6D2D-441F-AAEC-2FA3961C4537}" dt="2024-02-13T12:08:26.879" v="147" actId="1076"/>
          <ac:picMkLst>
            <pc:docMk/>
            <pc:sldMk cId="2695766730" sldId="335"/>
            <ac:picMk id="14" creationId="{F8C5C00B-6142-47DA-A4E4-E3E1C97D2818}"/>
          </ac:picMkLst>
        </pc:picChg>
      </pc:sldChg>
      <pc:sldChg chg="modSp mod">
        <pc:chgData name="Lina Pareigienė" userId="7bc1c3a6-0d07-49e7-b3d5-f6227aa2aca2" providerId="ADAL" clId="{DC3D5AD5-6D2D-441F-AAEC-2FA3961C4537}" dt="2024-02-23T13:59:13.397" v="8779" actId="1076"/>
        <pc:sldMkLst>
          <pc:docMk/>
          <pc:sldMk cId="1600298527" sldId="406"/>
        </pc:sldMkLst>
        <pc:spChg chg="mod">
          <ac:chgData name="Lina Pareigienė" userId="7bc1c3a6-0d07-49e7-b3d5-f6227aa2aca2" providerId="ADAL" clId="{DC3D5AD5-6D2D-441F-AAEC-2FA3961C4537}" dt="2024-02-20T14:42:48.688" v="3151" actId="255"/>
          <ac:spMkLst>
            <pc:docMk/>
            <pc:sldMk cId="1600298527" sldId="406"/>
            <ac:spMk id="3" creationId="{006C6CB6-8F5C-6089-64A1-33022857172C}"/>
          </ac:spMkLst>
        </pc:spChg>
        <pc:spChg chg="mod">
          <ac:chgData name="Lina Pareigienė" userId="7bc1c3a6-0d07-49e7-b3d5-f6227aa2aca2" providerId="ADAL" clId="{DC3D5AD5-6D2D-441F-AAEC-2FA3961C4537}" dt="2024-02-23T13:59:13.397" v="8779" actId="1076"/>
          <ac:spMkLst>
            <pc:docMk/>
            <pc:sldMk cId="1600298527" sldId="406"/>
            <ac:spMk id="7" creationId="{00000000-0000-0000-0000-000000000000}"/>
          </ac:spMkLst>
        </pc:spChg>
      </pc:sldChg>
      <pc:sldChg chg="modSp mod">
        <pc:chgData name="Lina Pareigienė" userId="7bc1c3a6-0d07-49e7-b3d5-f6227aa2aca2" providerId="ADAL" clId="{DC3D5AD5-6D2D-441F-AAEC-2FA3961C4537}" dt="2024-02-22T10:19:29.593" v="7046" actId="20577"/>
        <pc:sldMkLst>
          <pc:docMk/>
          <pc:sldMk cId="3140070036" sldId="407"/>
        </pc:sldMkLst>
        <pc:spChg chg="mod">
          <ac:chgData name="Lina Pareigienė" userId="7bc1c3a6-0d07-49e7-b3d5-f6227aa2aca2" providerId="ADAL" clId="{DC3D5AD5-6D2D-441F-AAEC-2FA3961C4537}" dt="2024-02-21T12:30:12.290" v="5979" actId="6549"/>
          <ac:spMkLst>
            <pc:docMk/>
            <pc:sldMk cId="3140070036" sldId="407"/>
            <ac:spMk id="3" creationId="{2C076A63-6B44-33C8-DE04-46B631502026}"/>
          </ac:spMkLst>
        </pc:spChg>
        <pc:spChg chg="mod">
          <ac:chgData name="Lina Pareigienė" userId="7bc1c3a6-0d07-49e7-b3d5-f6227aa2aca2" providerId="ADAL" clId="{DC3D5AD5-6D2D-441F-AAEC-2FA3961C4537}" dt="2024-02-22T10:19:29.593" v="7046" actId="20577"/>
          <ac:spMkLst>
            <pc:docMk/>
            <pc:sldMk cId="3140070036" sldId="407"/>
            <ac:spMk id="7" creationId="{AB4A80D5-B5BF-4267-A236-B7C3619CF2D9}"/>
          </ac:spMkLst>
        </pc:spChg>
        <pc:spChg chg="mod">
          <ac:chgData name="Lina Pareigienė" userId="7bc1c3a6-0d07-49e7-b3d5-f6227aa2aca2" providerId="ADAL" clId="{DC3D5AD5-6D2D-441F-AAEC-2FA3961C4537}" dt="2024-02-22T07:18:43.393" v="6476" actId="255"/>
          <ac:spMkLst>
            <pc:docMk/>
            <pc:sldMk cId="3140070036" sldId="407"/>
            <ac:spMk id="8" creationId="{688658CC-3DE3-4C98-99DD-B7C547B651A1}"/>
          </ac:spMkLst>
        </pc:spChg>
      </pc:sldChg>
      <pc:sldChg chg="addSp delSp modSp mod">
        <pc:chgData name="Lina Pareigienė" userId="7bc1c3a6-0d07-49e7-b3d5-f6227aa2aca2" providerId="ADAL" clId="{DC3D5AD5-6D2D-441F-AAEC-2FA3961C4537}" dt="2024-02-22T07:19:17.488" v="6490" actId="20577"/>
        <pc:sldMkLst>
          <pc:docMk/>
          <pc:sldMk cId="2991293511" sldId="408"/>
        </pc:sldMkLst>
        <pc:spChg chg="del mod">
          <ac:chgData name="Lina Pareigienė" userId="7bc1c3a6-0d07-49e7-b3d5-f6227aa2aca2" providerId="ADAL" clId="{DC3D5AD5-6D2D-441F-AAEC-2FA3961C4537}" dt="2024-02-21T07:01:11.485" v="4513" actId="478"/>
          <ac:spMkLst>
            <pc:docMk/>
            <pc:sldMk cId="2991293511" sldId="408"/>
            <ac:spMk id="4" creationId="{A8D2B952-1D4C-42B6-863A-7903A64F7DB2}"/>
          </ac:spMkLst>
        </pc:spChg>
        <pc:spChg chg="add del">
          <ac:chgData name="Lina Pareigienė" userId="7bc1c3a6-0d07-49e7-b3d5-f6227aa2aca2" providerId="ADAL" clId="{DC3D5AD5-6D2D-441F-AAEC-2FA3961C4537}" dt="2024-02-20T14:36:08.066" v="3018" actId="11529"/>
          <ac:spMkLst>
            <pc:docMk/>
            <pc:sldMk cId="2991293511" sldId="408"/>
            <ac:spMk id="5" creationId="{3F3C7C11-4746-EBD8-34FF-7BFAFC58E228}"/>
          </ac:spMkLst>
        </pc:spChg>
        <pc:spChg chg="add del mod">
          <ac:chgData name="Lina Pareigienė" userId="7bc1c3a6-0d07-49e7-b3d5-f6227aa2aca2" providerId="ADAL" clId="{DC3D5AD5-6D2D-441F-AAEC-2FA3961C4537}" dt="2024-02-20T14:37:02.565" v="3032"/>
          <ac:spMkLst>
            <pc:docMk/>
            <pc:sldMk cId="2991293511" sldId="408"/>
            <ac:spMk id="6" creationId="{633C21D7-D99C-9242-FD94-C5944A41FAF3}"/>
          </ac:spMkLst>
        </pc:spChg>
        <pc:spChg chg="add mod">
          <ac:chgData name="Lina Pareigienė" userId="7bc1c3a6-0d07-49e7-b3d5-f6227aa2aca2" providerId="ADAL" clId="{DC3D5AD5-6D2D-441F-AAEC-2FA3961C4537}" dt="2024-02-22T07:19:17.488" v="6490" actId="20577"/>
          <ac:spMkLst>
            <pc:docMk/>
            <pc:sldMk cId="2991293511" sldId="408"/>
            <ac:spMk id="7" creationId="{40B3DEEE-DAC3-CF17-97CA-49DE74EC6F88}"/>
          </ac:spMkLst>
        </pc:spChg>
        <pc:graphicFrameChg chg="add mod">
          <ac:chgData name="Lina Pareigienė" userId="7bc1c3a6-0d07-49e7-b3d5-f6227aa2aca2" providerId="ADAL" clId="{DC3D5AD5-6D2D-441F-AAEC-2FA3961C4537}" dt="2024-02-21T09:18:40.029" v="5803"/>
          <ac:graphicFrameMkLst>
            <pc:docMk/>
            <pc:sldMk cId="2991293511" sldId="408"/>
            <ac:graphicFrameMk id="8" creationId="{665B0B5D-63B8-691A-3ADF-78DA31013178}"/>
          </ac:graphicFrameMkLst>
        </pc:graphicFrameChg>
        <pc:graphicFrameChg chg="add mod">
          <ac:chgData name="Lina Pareigienė" userId="7bc1c3a6-0d07-49e7-b3d5-f6227aa2aca2" providerId="ADAL" clId="{DC3D5AD5-6D2D-441F-AAEC-2FA3961C4537}" dt="2024-02-21T06:57:53.134" v="4367"/>
          <ac:graphicFrameMkLst>
            <pc:docMk/>
            <pc:sldMk cId="2991293511" sldId="408"/>
            <ac:graphicFrameMk id="9" creationId="{247E6671-16C4-24E5-B233-9A3CAEA3663A}"/>
          </ac:graphicFrameMkLst>
        </pc:graphicFrameChg>
        <pc:picChg chg="add mod ord">
          <ac:chgData name="Lina Pareigienė" userId="7bc1c3a6-0d07-49e7-b3d5-f6227aa2aca2" providerId="ADAL" clId="{DC3D5AD5-6D2D-441F-AAEC-2FA3961C4537}" dt="2024-02-21T09:18:05.366" v="5797" actId="166"/>
          <ac:picMkLst>
            <pc:docMk/>
            <pc:sldMk cId="2991293511" sldId="408"/>
            <ac:picMk id="3" creationId="{CD4BF793-0D1A-0EC0-DA1A-90F2E9EFE66C}"/>
          </ac:picMkLst>
        </pc:picChg>
      </pc:sldChg>
      <pc:sldChg chg="addSp delSp modSp mod modClrScheme chgLayout">
        <pc:chgData name="Lina Pareigienė" userId="7bc1c3a6-0d07-49e7-b3d5-f6227aa2aca2" providerId="ADAL" clId="{DC3D5AD5-6D2D-441F-AAEC-2FA3961C4537}" dt="2024-02-22T07:20:12.528" v="6509" actId="27918"/>
        <pc:sldMkLst>
          <pc:docMk/>
          <pc:sldMk cId="1830150128" sldId="409"/>
        </pc:sldMkLst>
        <pc:spChg chg="mod ord">
          <ac:chgData name="Lina Pareigienė" userId="7bc1c3a6-0d07-49e7-b3d5-f6227aa2aca2" providerId="ADAL" clId="{DC3D5AD5-6D2D-441F-AAEC-2FA3961C4537}" dt="2024-02-21T07:22:03.682" v="4803" actId="14100"/>
          <ac:spMkLst>
            <pc:docMk/>
            <pc:sldMk cId="1830150128" sldId="409"/>
            <ac:spMk id="2" creationId="{0E0B7D21-9199-4039-973F-1A0BA3C72BF4}"/>
          </ac:spMkLst>
        </pc:spChg>
        <pc:spChg chg="del">
          <ac:chgData name="Lina Pareigienė" userId="7bc1c3a6-0d07-49e7-b3d5-f6227aa2aca2" providerId="ADAL" clId="{DC3D5AD5-6D2D-441F-AAEC-2FA3961C4537}" dt="2024-02-15T09:06:52.990" v="929" actId="478"/>
          <ac:spMkLst>
            <pc:docMk/>
            <pc:sldMk cId="1830150128" sldId="409"/>
            <ac:spMk id="3" creationId="{54E05F2E-EF2B-4EDB-8E73-771562C7F2B3}"/>
          </ac:spMkLst>
        </pc:spChg>
        <pc:spChg chg="mod ord">
          <ac:chgData name="Lina Pareigienė" userId="7bc1c3a6-0d07-49e7-b3d5-f6227aa2aca2" providerId="ADAL" clId="{DC3D5AD5-6D2D-441F-AAEC-2FA3961C4537}" dt="2024-02-21T07:21:58.285" v="4801" actId="1076"/>
          <ac:spMkLst>
            <pc:docMk/>
            <pc:sldMk cId="1830150128" sldId="409"/>
            <ac:spMk id="4" creationId="{E84CD103-776E-4D10-8229-A7AF05C1FD8A}"/>
          </ac:spMkLst>
        </pc:spChg>
        <pc:spChg chg="add del mod ord">
          <ac:chgData name="Lina Pareigienė" userId="7bc1c3a6-0d07-49e7-b3d5-f6227aa2aca2" providerId="ADAL" clId="{DC3D5AD5-6D2D-441F-AAEC-2FA3961C4537}" dt="2024-02-21T07:21:26.446" v="4787" actId="931"/>
          <ac:spMkLst>
            <pc:docMk/>
            <pc:sldMk cId="1830150128" sldId="409"/>
            <ac:spMk id="7" creationId="{41BF1FAA-2D65-BEFF-0FA4-E594781B8916}"/>
          </ac:spMkLst>
        </pc:spChg>
        <pc:spChg chg="add del mod ord">
          <ac:chgData name="Lina Pareigienė" userId="7bc1c3a6-0d07-49e7-b3d5-f6227aa2aca2" providerId="ADAL" clId="{DC3D5AD5-6D2D-441F-AAEC-2FA3961C4537}" dt="2024-02-21T07:19:58.477" v="4775" actId="478"/>
          <ac:spMkLst>
            <pc:docMk/>
            <pc:sldMk cId="1830150128" sldId="409"/>
            <ac:spMk id="8" creationId="{AAC836B8-2512-5374-3D00-1BFFCCF1A0DD}"/>
          </ac:spMkLst>
        </pc:spChg>
        <pc:spChg chg="add del mod">
          <ac:chgData name="Lina Pareigienė" userId="7bc1c3a6-0d07-49e7-b3d5-f6227aa2aca2" providerId="ADAL" clId="{DC3D5AD5-6D2D-441F-AAEC-2FA3961C4537}" dt="2024-02-21T07:22:36.249" v="4811" actId="478"/>
          <ac:spMkLst>
            <pc:docMk/>
            <pc:sldMk cId="1830150128" sldId="409"/>
            <ac:spMk id="14" creationId="{F6D777DD-F2C3-1BAB-E0CE-76180E7C5C3B}"/>
          </ac:spMkLst>
        </pc:spChg>
        <pc:graphicFrameChg chg="add mod">
          <ac:chgData name="Lina Pareigienė" userId="7bc1c3a6-0d07-49e7-b3d5-f6227aa2aca2" providerId="ADAL" clId="{DC3D5AD5-6D2D-441F-AAEC-2FA3961C4537}" dt="2024-02-21T09:20:37.605" v="5837" actId="14100"/>
          <ac:graphicFrameMkLst>
            <pc:docMk/>
            <pc:sldMk cId="1830150128" sldId="409"/>
            <ac:graphicFrameMk id="6" creationId="{C57EE975-1E17-1FF4-3C2A-CF8C463F860E}"/>
          </ac:graphicFrameMkLst>
        </pc:graphicFrameChg>
        <pc:picChg chg="add del mod">
          <ac:chgData name="Lina Pareigienė" userId="7bc1c3a6-0d07-49e7-b3d5-f6227aa2aca2" providerId="ADAL" clId="{DC3D5AD5-6D2D-441F-AAEC-2FA3961C4537}" dt="2024-02-21T07:22:32.378" v="4809" actId="478"/>
          <ac:picMkLst>
            <pc:docMk/>
            <pc:sldMk cId="1830150128" sldId="409"/>
            <ac:picMk id="10" creationId="{BBBDBEE1-B871-3D97-48BD-2B90A01B214D}"/>
          </ac:picMkLst>
        </pc:picChg>
        <pc:picChg chg="add mod">
          <ac:chgData name="Lina Pareigienė" userId="7bc1c3a6-0d07-49e7-b3d5-f6227aa2aca2" providerId="ADAL" clId="{DC3D5AD5-6D2D-441F-AAEC-2FA3961C4537}" dt="2024-02-21T07:22:40.804" v="4813" actId="1076"/>
          <ac:picMkLst>
            <pc:docMk/>
            <pc:sldMk cId="1830150128" sldId="409"/>
            <ac:picMk id="12" creationId="{6E7FFF35-DA1A-A2CF-50D1-8B1AD33AD158}"/>
          </ac:picMkLst>
        </pc:picChg>
      </pc:sldChg>
      <pc:sldChg chg="addSp delSp modSp del mod modClrScheme modShow chgLayout">
        <pc:chgData name="Lina Pareigienė" userId="7bc1c3a6-0d07-49e7-b3d5-f6227aa2aca2" providerId="ADAL" clId="{DC3D5AD5-6D2D-441F-AAEC-2FA3961C4537}" dt="2024-02-21T07:22:54.774" v="4814" actId="2696"/>
        <pc:sldMkLst>
          <pc:docMk/>
          <pc:sldMk cId="2961799024" sldId="411"/>
        </pc:sldMkLst>
        <pc:spChg chg="mod ord">
          <ac:chgData name="Lina Pareigienė" userId="7bc1c3a6-0d07-49e7-b3d5-f6227aa2aca2" providerId="ADAL" clId="{DC3D5AD5-6D2D-441F-AAEC-2FA3961C4537}" dt="2024-02-13T12:00:12.514" v="83" actId="1076"/>
          <ac:spMkLst>
            <pc:docMk/>
            <pc:sldMk cId="2961799024" sldId="411"/>
            <ac:spMk id="2" creationId="{E37981DC-101E-4A65-930B-8F52A62F7697}"/>
          </ac:spMkLst>
        </pc:spChg>
        <pc:spChg chg="del mod ord">
          <ac:chgData name="Lina Pareigienė" userId="7bc1c3a6-0d07-49e7-b3d5-f6227aa2aca2" providerId="ADAL" clId="{DC3D5AD5-6D2D-441F-AAEC-2FA3961C4537}" dt="2024-02-13T12:00:05.947" v="81" actId="700"/>
          <ac:spMkLst>
            <pc:docMk/>
            <pc:sldMk cId="2961799024" sldId="411"/>
            <ac:spMk id="3" creationId="{D28E07B8-2DD6-4610-94B6-F08881FDA1FE}"/>
          </ac:spMkLst>
        </pc:spChg>
        <pc:spChg chg="mod ord">
          <ac:chgData name="Lina Pareigienė" userId="7bc1c3a6-0d07-49e7-b3d5-f6227aa2aca2" providerId="ADAL" clId="{DC3D5AD5-6D2D-441F-AAEC-2FA3961C4537}" dt="2024-02-20T15:09:40.595" v="3929" actId="20577"/>
          <ac:spMkLst>
            <pc:docMk/>
            <pc:sldMk cId="2961799024" sldId="411"/>
            <ac:spMk id="4" creationId="{FF0C3E70-B65E-4212-BD5A-E37C014631AB}"/>
          </ac:spMkLst>
        </pc:spChg>
        <pc:spChg chg="add mod ord">
          <ac:chgData name="Lina Pareigienė" userId="7bc1c3a6-0d07-49e7-b3d5-f6227aa2aca2" providerId="ADAL" clId="{DC3D5AD5-6D2D-441F-AAEC-2FA3961C4537}" dt="2024-02-13T12:00:05.947" v="81" actId="700"/>
          <ac:spMkLst>
            <pc:docMk/>
            <pc:sldMk cId="2961799024" sldId="411"/>
            <ac:spMk id="5" creationId="{C6EE2F67-AC4D-C363-2C59-E76E8A8BE8D3}"/>
          </ac:spMkLst>
        </pc:spChg>
      </pc:sldChg>
      <pc:sldChg chg="modSp mod">
        <pc:chgData name="Lina Pareigienė" userId="7bc1c3a6-0d07-49e7-b3d5-f6227aa2aca2" providerId="ADAL" clId="{DC3D5AD5-6D2D-441F-AAEC-2FA3961C4537}" dt="2024-02-22T07:34:43.596" v="6695" actId="1076"/>
        <pc:sldMkLst>
          <pc:docMk/>
          <pc:sldMk cId="373601926" sldId="413"/>
        </pc:sldMkLst>
        <pc:spChg chg="mod">
          <ac:chgData name="Lina Pareigienė" userId="7bc1c3a6-0d07-49e7-b3d5-f6227aa2aca2" providerId="ADAL" clId="{DC3D5AD5-6D2D-441F-AAEC-2FA3961C4537}" dt="2024-02-15T09:08:48.433" v="968" actId="20577"/>
          <ac:spMkLst>
            <pc:docMk/>
            <pc:sldMk cId="373601926" sldId="413"/>
            <ac:spMk id="3" creationId="{2BEE8A83-6C86-01CD-6C7A-A90DB0CBBE2E}"/>
          </ac:spMkLst>
        </pc:spChg>
        <pc:spChg chg="mod">
          <ac:chgData name="Lina Pareigienė" userId="7bc1c3a6-0d07-49e7-b3d5-f6227aa2aca2" providerId="ADAL" clId="{DC3D5AD5-6D2D-441F-AAEC-2FA3961C4537}" dt="2024-02-22T07:34:43.596" v="6695" actId="1076"/>
          <ac:spMkLst>
            <pc:docMk/>
            <pc:sldMk cId="373601926" sldId="413"/>
            <ac:spMk id="4" creationId="{BA9000D3-3FE2-F4F1-06A2-9B2B2F770D1C}"/>
          </ac:spMkLst>
        </pc:spChg>
      </pc:sldChg>
      <pc:sldChg chg="addSp delSp modSp mod delCm modCm">
        <pc:chgData name="Lina Pareigienė" userId="7bc1c3a6-0d07-49e7-b3d5-f6227aa2aca2" providerId="ADAL" clId="{DC3D5AD5-6D2D-441F-AAEC-2FA3961C4537}" dt="2024-02-23T13:48:03.709" v="8759" actId="27918"/>
        <pc:sldMkLst>
          <pc:docMk/>
          <pc:sldMk cId="3943046173" sldId="414"/>
        </pc:sldMkLst>
        <pc:spChg chg="mod">
          <ac:chgData name="Lina Pareigienė" userId="7bc1c3a6-0d07-49e7-b3d5-f6227aa2aca2" providerId="ADAL" clId="{DC3D5AD5-6D2D-441F-AAEC-2FA3961C4537}" dt="2024-02-22T06:55:44.449" v="6059" actId="6549"/>
          <ac:spMkLst>
            <pc:docMk/>
            <pc:sldMk cId="3943046173" sldId="414"/>
            <ac:spMk id="2" creationId="{AD0F97E8-591E-4688-935F-AB7913A53959}"/>
          </ac:spMkLst>
        </pc:spChg>
        <pc:spChg chg="add mod">
          <ac:chgData name="Lina Pareigienė" userId="7bc1c3a6-0d07-49e7-b3d5-f6227aa2aca2" providerId="ADAL" clId="{DC3D5AD5-6D2D-441F-AAEC-2FA3961C4537}" dt="2024-02-22T07:21:29.821" v="6543" actId="1076"/>
          <ac:spMkLst>
            <pc:docMk/>
            <pc:sldMk cId="3943046173" sldId="414"/>
            <ac:spMk id="3" creationId="{2B9040DD-A605-F392-CBED-EECD26BBE090}"/>
          </ac:spMkLst>
        </pc:spChg>
        <pc:spChg chg="del">
          <ac:chgData name="Lina Pareigienė" userId="7bc1c3a6-0d07-49e7-b3d5-f6227aa2aca2" providerId="ADAL" clId="{DC3D5AD5-6D2D-441F-AAEC-2FA3961C4537}" dt="2024-02-13T12:04:38.311" v="96" actId="931"/>
          <ac:spMkLst>
            <pc:docMk/>
            <pc:sldMk cId="3943046173" sldId="414"/>
            <ac:spMk id="3" creationId="{E3373EAD-5CEF-48C0-9E2E-7B1E44AE56EF}"/>
          </ac:spMkLst>
        </pc:spChg>
        <pc:spChg chg="del mod">
          <ac:chgData name="Lina Pareigienė" userId="7bc1c3a6-0d07-49e7-b3d5-f6227aa2aca2" providerId="ADAL" clId="{DC3D5AD5-6D2D-441F-AAEC-2FA3961C4537}" dt="2024-02-21T07:40:32.392" v="5132" actId="478"/>
          <ac:spMkLst>
            <pc:docMk/>
            <pc:sldMk cId="3943046173" sldId="414"/>
            <ac:spMk id="4" creationId="{5B6AB1F1-56CF-4CF8-AD23-78BA92EF5665}"/>
          </ac:spMkLst>
        </pc:spChg>
        <pc:spChg chg="add del mod">
          <ac:chgData name="Lina Pareigienė" userId="7bc1c3a6-0d07-49e7-b3d5-f6227aa2aca2" providerId="ADAL" clId="{DC3D5AD5-6D2D-441F-AAEC-2FA3961C4537}" dt="2024-02-13T12:04:42.958" v="100" actId="478"/>
          <ac:spMkLst>
            <pc:docMk/>
            <pc:sldMk cId="3943046173" sldId="414"/>
            <ac:spMk id="8" creationId="{CE8EB9B2-1908-0B25-6D8B-3B0984F894F3}"/>
          </ac:spMkLst>
        </pc:spChg>
        <pc:spChg chg="add del mod">
          <ac:chgData name="Lina Pareigienė" userId="7bc1c3a6-0d07-49e7-b3d5-f6227aa2aca2" providerId="ADAL" clId="{DC3D5AD5-6D2D-441F-AAEC-2FA3961C4537}" dt="2024-02-21T07:40:39.502" v="5134" actId="478"/>
          <ac:spMkLst>
            <pc:docMk/>
            <pc:sldMk cId="3943046173" sldId="414"/>
            <ac:spMk id="9" creationId="{EFFDF58A-5184-EB64-FC77-8A5A1B25F4C5}"/>
          </ac:spMkLst>
        </pc:spChg>
        <pc:graphicFrameChg chg="add mod">
          <ac:chgData name="Lina Pareigienė" userId="7bc1c3a6-0d07-49e7-b3d5-f6227aa2aca2" providerId="ADAL" clId="{DC3D5AD5-6D2D-441F-AAEC-2FA3961C4537}" dt="2024-02-23T13:46:24.062" v="8754" actId="20577"/>
          <ac:graphicFrameMkLst>
            <pc:docMk/>
            <pc:sldMk cId="3943046173" sldId="414"/>
            <ac:graphicFrameMk id="7" creationId="{0ED2D417-6AE9-6034-D132-DA23618329C6}"/>
          </ac:graphicFrameMkLst>
        </pc:graphicFrameChg>
        <pc:picChg chg="add del mod">
          <ac:chgData name="Lina Pareigienė" userId="7bc1c3a6-0d07-49e7-b3d5-f6227aa2aca2" providerId="ADAL" clId="{DC3D5AD5-6D2D-441F-AAEC-2FA3961C4537}" dt="2024-02-13T12:04:41.708" v="99" actId="478"/>
          <ac:picMkLst>
            <pc:docMk/>
            <pc:sldMk cId="3943046173" sldId="414"/>
            <ac:picMk id="6" creationId="{982F5960-0BA1-5501-CE22-1A5956F3A512}"/>
          </ac:picMkLst>
        </pc:picChg>
        <pc:picChg chg="add mod">
          <ac:chgData name="Lina Pareigienė" userId="7bc1c3a6-0d07-49e7-b3d5-f6227aa2aca2" providerId="ADAL" clId="{DC3D5AD5-6D2D-441F-AAEC-2FA3961C4537}" dt="2024-02-21T12:32:04.473" v="5993" actId="1076"/>
          <ac:picMkLst>
            <pc:docMk/>
            <pc:sldMk cId="3943046173" sldId="414"/>
            <ac:picMk id="10" creationId="{726D28B5-812E-2394-2C41-3C3880551109}"/>
          </ac:picMkLst>
        </pc:picChg>
        <pc:extLst>
          <p:ext xmlns:p="http://schemas.openxmlformats.org/presentationml/2006/main" uri="{D6D511B9-2390-475A-947B-AFAB55BFBCF1}">
            <pc226:cmChg xmlns:pc226="http://schemas.microsoft.com/office/powerpoint/2022/06/main/command" chg="del mod modRxn">
              <pc226:chgData name="Lina Pareigienė" userId="7bc1c3a6-0d07-49e7-b3d5-f6227aa2aca2" providerId="ADAL" clId="{DC3D5AD5-6D2D-441F-AAEC-2FA3961C4537}" dt="2024-02-22T06:54:20.524" v="6021"/>
              <pc2:cmMkLst xmlns:pc2="http://schemas.microsoft.com/office/powerpoint/2019/9/main/command">
                <pc:docMk/>
                <pc:sldMk cId="3943046173" sldId="414"/>
                <pc2:cmMk id="{D574D92F-F558-4437-A958-61F534765BCE}"/>
              </pc2:cmMkLst>
            </pc226:cmChg>
            <pc226:cmChg xmlns:pc226="http://schemas.microsoft.com/office/powerpoint/2022/06/main/command" chg="del">
              <pc226:chgData name="Lina Pareigienė" userId="7bc1c3a6-0d07-49e7-b3d5-f6227aa2aca2" providerId="ADAL" clId="{DC3D5AD5-6D2D-441F-AAEC-2FA3961C4537}" dt="2024-02-22T06:56:02.852" v="6060"/>
              <pc2:cmMkLst xmlns:pc2="http://schemas.microsoft.com/office/powerpoint/2019/9/main/command">
                <pc:docMk/>
                <pc:sldMk cId="3943046173" sldId="414"/>
                <pc2:cmMk id="{3474AFCF-0ED0-4DA1-8C5E-C10610EF4909}"/>
              </pc2:cmMkLst>
            </pc226:cmChg>
          </p:ext>
        </pc:extLst>
      </pc:sldChg>
      <pc:sldChg chg="addSp delSp modSp mod delCm">
        <pc:chgData name="Lina Pareigienė" userId="7bc1c3a6-0d07-49e7-b3d5-f6227aa2aca2" providerId="ADAL" clId="{DC3D5AD5-6D2D-441F-AAEC-2FA3961C4537}" dt="2024-02-23T13:53:20.066" v="8774" actId="6549"/>
        <pc:sldMkLst>
          <pc:docMk/>
          <pc:sldMk cId="2114739873" sldId="415"/>
        </pc:sldMkLst>
        <pc:spChg chg="mod">
          <ac:chgData name="Lina Pareigienė" userId="7bc1c3a6-0d07-49e7-b3d5-f6227aa2aca2" providerId="ADAL" clId="{DC3D5AD5-6D2D-441F-AAEC-2FA3961C4537}" dt="2024-02-22T07:04:12.499" v="6147" actId="6549"/>
          <ac:spMkLst>
            <pc:docMk/>
            <pc:sldMk cId="2114739873" sldId="415"/>
            <ac:spMk id="2" creationId="{9CF9FB22-C5BC-42AF-9C65-100995E6AE53}"/>
          </ac:spMkLst>
        </pc:spChg>
        <pc:spChg chg="del mod">
          <ac:chgData name="Lina Pareigienė" userId="7bc1c3a6-0d07-49e7-b3d5-f6227aa2aca2" providerId="ADAL" clId="{DC3D5AD5-6D2D-441F-AAEC-2FA3961C4537}" dt="2024-02-21T07:55:13.954" v="5281" actId="478"/>
          <ac:spMkLst>
            <pc:docMk/>
            <pc:sldMk cId="2114739873" sldId="415"/>
            <ac:spMk id="4" creationId="{6593C144-9D27-48CA-B620-4C2FF98322A9}"/>
          </ac:spMkLst>
        </pc:spChg>
        <pc:spChg chg="mod">
          <ac:chgData name="Lina Pareigienė" userId="7bc1c3a6-0d07-49e7-b3d5-f6227aa2aca2" providerId="ADAL" clId="{DC3D5AD5-6D2D-441F-AAEC-2FA3961C4537}" dt="2024-02-23T13:53:20.066" v="8774" actId="6549"/>
          <ac:spMkLst>
            <pc:docMk/>
            <pc:sldMk cId="2114739873" sldId="415"/>
            <ac:spMk id="5" creationId="{3CDEB73B-DBF7-40CE-98B2-1F1051989F4F}"/>
          </ac:spMkLst>
        </pc:spChg>
        <pc:spChg chg="add del mod">
          <ac:chgData name="Lina Pareigienė" userId="7bc1c3a6-0d07-49e7-b3d5-f6227aa2aca2" providerId="ADAL" clId="{DC3D5AD5-6D2D-441F-AAEC-2FA3961C4537}" dt="2024-02-21T07:55:15.895" v="5282" actId="478"/>
          <ac:spMkLst>
            <pc:docMk/>
            <pc:sldMk cId="2114739873" sldId="415"/>
            <ac:spMk id="10" creationId="{E6AD1B68-A610-A21D-7871-AE8E7C906E80}"/>
          </ac:spMkLst>
        </pc:spChg>
        <pc:graphicFrameChg chg="add mod">
          <ac:chgData name="Lina Pareigienė" userId="7bc1c3a6-0d07-49e7-b3d5-f6227aa2aca2" providerId="ADAL" clId="{DC3D5AD5-6D2D-441F-AAEC-2FA3961C4537}" dt="2024-02-22T07:43:17.734" v="6701" actId="1076"/>
          <ac:graphicFrameMkLst>
            <pc:docMk/>
            <pc:sldMk cId="2114739873" sldId="415"/>
            <ac:graphicFrameMk id="8" creationId="{2E5EFCFD-31AB-AF8C-73E9-6144CE79D346}"/>
          </ac:graphicFrameMkLst>
        </pc:graphicFrameChg>
        <pc:picChg chg="add mod ord">
          <ac:chgData name="Lina Pareigienė" userId="7bc1c3a6-0d07-49e7-b3d5-f6227aa2aca2" providerId="ADAL" clId="{DC3D5AD5-6D2D-441F-AAEC-2FA3961C4537}" dt="2024-02-22T07:43:22.355" v="6703" actId="1076"/>
          <ac:picMkLst>
            <pc:docMk/>
            <pc:sldMk cId="2114739873" sldId="415"/>
            <ac:picMk id="6" creationId="{46120A43-9094-5E4A-B8E8-BF2F5857EC68}"/>
          </ac:picMkLst>
        </pc:picChg>
        <pc:extLst>
          <p:ext xmlns:p="http://schemas.openxmlformats.org/presentationml/2006/main" uri="{D6D511B9-2390-475A-947B-AFAB55BFBCF1}">
            <pc226:cmChg xmlns:pc226="http://schemas.microsoft.com/office/powerpoint/2022/06/main/command" chg="del">
              <pc226:chgData name="Lina Pareigienė" userId="7bc1c3a6-0d07-49e7-b3d5-f6227aa2aca2" providerId="ADAL" clId="{DC3D5AD5-6D2D-441F-AAEC-2FA3961C4537}" dt="2024-02-22T06:57:24.796" v="6111"/>
              <pc2:cmMkLst xmlns:pc2="http://schemas.microsoft.com/office/powerpoint/2019/9/main/command">
                <pc:docMk/>
                <pc:sldMk cId="2114739873" sldId="415"/>
                <pc2:cmMk id="{7BC4C614-3516-41E5-8606-4116B247A5E3}"/>
              </pc2:cmMkLst>
            </pc226:cmChg>
          </p:ext>
        </pc:extLst>
      </pc:sldChg>
      <pc:sldChg chg="addSp delSp modSp mod">
        <pc:chgData name="Lina Pareigienė" userId="7bc1c3a6-0d07-49e7-b3d5-f6227aa2aca2" providerId="ADAL" clId="{DC3D5AD5-6D2D-441F-AAEC-2FA3961C4537}" dt="2024-02-22T07:42:32.880" v="6699" actId="14100"/>
        <pc:sldMkLst>
          <pc:docMk/>
          <pc:sldMk cId="1744157729" sldId="416"/>
        </pc:sldMkLst>
        <pc:spChg chg="mod">
          <ac:chgData name="Lina Pareigienė" userId="7bc1c3a6-0d07-49e7-b3d5-f6227aa2aca2" providerId="ADAL" clId="{DC3D5AD5-6D2D-441F-AAEC-2FA3961C4537}" dt="2024-02-21T07:33:56.608" v="4962" actId="14100"/>
          <ac:spMkLst>
            <pc:docMk/>
            <pc:sldMk cId="1744157729" sldId="416"/>
            <ac:spMk id="2" creationId="{E37981DC-101E-4A65-930B-8F52A62F7697}"/>
          </ac:spMkLst>
        </pc:spChg>
        <pc:spChg chg="del mod">
          <ac:chgData name="Lina Pareigienė" userId="7bc1c3a6-0d07-49e7-b3d5-f6227aa2aca2" providerId="ADAL" clId="{DC3D5AD5-6D2D-441F-AAEC-2FA3961C4537}" dt="2024-02-21T07:33:41.622" v="4956" actId="478"/>
          <ac:spMkLst>
            <pc:docMk/>
            <pc:sldMk cId="1744157729" sldId="416"/>
            <ac:spMk id="4" creationId="{FF0C3E70-B65E-4212-BD5A-E37C014631AB}"/>
          </ac:spMkLst>
        </pc:spChg>
        <pc:spChg chg="mod">
          <ac:chgData name="Lina Pareigienė" userId="7bc1c3a6-0d07-49e7-b3d5-f6227aa2aca2" providerId="ADAL" clId="{DC3D5AD5-6D2D-441F-AAEC-2FA3961C4537}" dt="2024-02-22T07:20:50.425" v="6524" actId="14100"/>
          <ac:spMkLst>
            <pc:docMk/>
            <pc:sldMk cId="1744157729" sldId="416"/>
            <ac:spMk id="5" creationId="{856BEB94-7488-4A51-B800-BD240A782CB4}"/>
          </ac:spMkLst>
        </pc:spChg>
        <pc:spChg chg="add del mod">
          <ac:chgData name="Lina Pareigienė" userId="7bc1c3a6-0d07-49e7-b3d5-f6227aa2aca2" providerId="ADAL" clId="{DC3D5AD5-6D2D-441F-AAEC-2FA3961C4537}" dt="2024-02-21T07:33:44.059" v="4957" actId="478"/>
          <ac:spMkLst>
            <pc:docMk/>
            <pc:sldMk cId="1744157729" sldId="416"/>
            <ac:spMk id="10" creationId="{DA45BBDD-1A8A-8097-F05F-0D9EA690072E}"/>
          </ac:spMkLst>
        </pc:spChg>
        <pc:graphicFrameChg chg="add mod">
          <ac:chgData name="Lina Pareigienė" userId="7bc1c3a6-0d07-49e7-b3d5-f6227aa2aca2" providerId="ADAL" clId="{DC3D5AD5-6D2D-441F-AAEC-2FA3961C4537}" dt="2024-02-22T07:42:32.880" v="6699" actId="14100"/>
          <ac:graphicFrameMkLst>
            <pc:docMk/>
            <pc:sldMk cId="1744157729" sldId="416"/>
            <ac:graphicFrameMk id="8" creationId="{10FB827D-790D-C8A7-46BA-B5330EF7F05C}"/>
          </ac:graphicFrameMkLst>
        </pc:graphicFrameChg>
        <pc:picChg chg="add mod">
          <ac:chgData name="Lina Pareigienė" userId="7bc1c3a6-0d07-49e7-b3d5-f6227aa2aca2" providerId="ADAL" clId="{DC3D5AD5-6D2D-441F-AAEC-2FA3961C4537}" dt="2024-02-21T12:31:37.600" v="5990" actId="1076"/>
          <ac:picMkLst>
            <pc:docMk/>
            <pc:sldMk cId="1744157729" sldId="416"/>
            <ac:picMk id="6" creationId="{12BB7F47-47EF-E885-C5AD-CCCFD67ADE38}"/>
          </ac:picMkLst>
        </pc:picChg>
      </pc:sldChg>
      <pc:sldChg chg="addSp delSp modSp mod">
        <pc:chgData name="Lina Pareigienė" userId="7bc1c3a6-0d07-49e7-b3d5-f6227aa2aca2" providerId="ADAL" clId="{DC3D5AD5-6D2D-441F-AAEC-2FA3961C4537}" dt="2024-02-22T07:22:19.398" v="6582" actId="20577"/>
        <pc:sldMkLst>
          <pc:docMk/>
          <pc:sldMk cId="537902175" sldId="417"/>
        </pc:sldMkLst>
        <pc:spChg chg="del mod">
          <ac:chgData name="Lina Pareigienė" userId="7bc1c3a6-0d07-49e7-b3d5-f6227aa2aca2" providerId="ADAL" clId="{DC3D5AD5-6D2D-441F-AAEC-2FA3961C4537}" dt="2024-02-21T08:04:20.357" v="5548" actId="478"/>
          <ac:spMkLst>
            <pc:docMk/>
            <pc:sldMk cId="537902175" sldId="417"/>
            <ac:spMk id="4" creationId="{489914D9-A1F6-46FD-85AC-4BD07B66ADD2}"/>
          </ac:spMkLst>
        </pc:spChg>
        <pc:spChg chg="mod">
          <ac:chgData name="Lina Pareigienė" userId="7bc1c3a6-0d07-49e7-b3d5-f6227aa2aca2" providerId="ADAL" clId="{DC3D5AD5-6D2D-441F-AAEC-2FA3961C4537}" dt="2024-02-22T07:22:19.398" v="6582" actId="20577"/>
          <ac:spMkLst>
            <pc:docMk/>
            <pc:sldMk cId="537902175" sldId="417"/>
            <ac:spMk id="5" creationId="{7132076C-6ABF-4FB3-9BD4-7F028D995B5E}"/>
          </ac:spMkLst>
        </pc:spChg>
        <pc:graphicFrameChg chg="add mod">
          <ac:chgData name="Lina Pareigienė" userId="7bc1c3a6-0d07-49e7-b3d5-f6227aa2aca2" providerId="ADAL" clId="{DC3D5AD5-6D2D-441F-AAEC-2FA3961C4537}" dt="2024-02-21T12:33:59.278" v="6018" actId="1076"/>
          <ac:graphicFrameMkLst>
            <pc:docMk/>
            <pc:sldMk cId="537902175" sldId="417"/>
            <ac:graphicFrameMk id="8" creationId="{4F53BC9F-6DAB-0F57-77A9-A629FA1F2B1C}"/>
          </ac:graphicFrameMkLst>
        </pc:graphicFrameChg>
        <pc:picChg chg="add mod ord">
          <ac:chgData name="Lina Pareigienė" userId="7bc1c3a6-0d07-49e7-b3d5-f6227aa2aca2" providerId="ADAL" clId="{DC3D5AD5-6D2D-441F-AAEC-2FA3961C4537}" dt="2024-02-21T12:33:45.240" v="6015" actId="1076"/>
          <ac:picMkLst>
            <pc:docMk/>
            <pc:sldMk cId="537902175" sldId="417"/>
            <ac:picMk id="6" creationId="{D1348A6B-6A9A-C0F6-62CF-2AA49CE37D82}"/>
          </ac:picMkLst>
        </pc:picChg>
        <pc:picChg chg="add del mod">
          <ac:chgData name="Lina Pareigienė" userId="7bc1c3a6-0d07-49e7-b3d5-f6227aa2aca2" providerId="ADAL" clId="{DC3D5AD5-6D2D-441F-AAEC-2FA3961C4537}" dt="2024-02-13T12:10:29.497" v="158" actId="478"/>
          <ac:picMkLst>
            <pc:docMk/>
            <pc:sldMk cId="537902175" sldId="417"/>
            <ac:picMk id="8" creationId="{EE7A1844-5BB0-EEFB-DEF1-3D08B99EAE58}"/>
          </ac:picMkLst>
        </pc:picChg>
        <pc:picChg chg="add mod ord">
          <ac:chgData name="Lina Pareigienė" userId="7bc1c3a6-0d07-49e7-b3d5-f6227aa2aca2" providerId="ADAL" clId="{DC3D5AD5-6D2D-441F-AAEC-2FA3961C4537}" dt="2024-02-21T12:33:49.375" v="6017" actId="1076"/>
          <ac:picMkLst>
            <pc:docMk/>
            <pc:sldMk cId="537902175" sldId="417"/>
            <ac:picMk id="10" creationId="{7C6F1689-64EC-DE24-F68A-3339AEFBE518}"/>
          </ac:picMkLst>
        </pc:picChg>
        <pc:picChg chg="add del mod">
          <ac:chgData name="Lina Pareigienė" userId="7bc1c3a6-0d07-49e7-b3d5-f6227aa2aca2" providerId="ADAL" clId="{DC3D5AD5-6D2D-441F-AAEC-2FA3961C4537}" dt="2024-02-13T12:11:43.022" v="174" actId="478"/>
          <ac:picMkLst>
            <pc:docMk/>
            <pc:sldMk cId="537902175" sldId="417"/>
            <ac:picMk id="12" creationId="{60DD12F2-C2BC-31E9-83F7-934CDC289E6F}"/>
          </ac:picMkLst>
        </pc:picChg>
      </pc:sldChg>
      <pc:sldChg chg="delSp modSp mod">
        <pc:chgData name="Lina Pareigienė" userId="7bc1c3a6-0d07-49e7-b3d5-f6227aa2aca2" providerId="ADAL" clId="{DC3D5AD5-6D2D-441F-AAEC-2FA3961C4537}" dt="2024-02-23T14:01:12.058" v="8783" actId="1076"/>
        <pc:sldMkLst>
          <pc:docMk/>
          <pc:sldMk cId="3301283771" sldId="418"/>
        </pc:sldMkLst>
        <pc:spChg chg="mod">
          <ac:chgData name="Lina Pareigienė" userId="7bc1c3a6-0d07-49e7-b3d5-f6227aa2aca2" providerId="ADAL" clId="{DC3D5AD5-6D2D-441F-AAEC-2FA3961C4537}" dt="2024-02-23T14:01:12.058" v="8783" actId="1076"/>
          <ac:spMkLst>
            <pc:docMk/>
            <pc:sldMk cId="3301283771" sldId="418"/>
            <ac:spMk id="3" creationId="{8586216F-880A-6F96-33E0-F166A09BBC9A}"/>
          </ac:spMkLst>
        </pc:spChg>
        <pc:spChg chg="del mod">
          <ac:chgData name="Lina Pareigienė" userId="7bc1c3a6-0d07-49e7-b3d5-f6227aa2aca2" providerId="ADAL" clId="{DC3D5AD5-6D2D-441F-AAEC-2FA3961C4537}" dt="2024-02-20T14:50:17.878" v="3569" actId="478"/>
          <ac:spMkLst>
            <pc:docMk/>
            <pc:sldMk cId="3301283771" sldId="418"/>
            <ac:spMk id="4" creationId="{CAD8897F-46DE-AABB-712B-26798E35520F}"/>
          </ac:spMkLst>
        </pc:spChg>
        <pc:spChg chg="mod">
          <ac:chgData name="Lina Pareigienė" userId="7bc1c3a6-0d07-49e7-b3d5-f6227aa2aca2" providerId="ADAL" clId="{DC3D5AD5-6D2D-441F-AAEC-2FA3961C4537}" dt="2024-02-22T07:24:23.046" v="6653" actId="20577"/>
          <ac:spMkLst>
            <pc:docMk/>
            <pc:sldMk cId="3301283771" sldId="418"/>
            <ac:spMk id="7" creationId="{0B4974BB-003A-407B-B8BF-C32EA9863D8C}"/>
          </ac:spMkLst>
        </pc:spChg>
        <pc:spChg chg="mod">
          <ac:chgData name="Lina Pareigienė" userId="7bc1c3a6-0d07-49e7-b3d5-f6227aa2aca2" providerId="ADAL" clId="{DC3D5AD5-6D2D-441F-AAEC-2FA3961C4537}" dt="2024-02-21T09:27:28.514" v="5863" actId="20577"/>
          <ac:spMkLst>
            <pc:docMk/>
            <pc:sldMk cId="3301283771" sldId="418"/>
            <ac:spMk id="8" creationId="{180634A6-376A-4330-9ED2-0CAB12F9270B}"/>
          </ac:spMkLst>
        </pc:spChg>
        <pc:spChg chg="mod">
          <ac:chgData name="Lina Pareigienė" userId="7bc1c3a6-0d07-49e7-b3d5-f6227aa2aca2" providerId="ADAL" clId="{DC3D5AD5-6D2D-441F-AAEC-2FA3961C4537}" dt="2024-02-22T07:26:29.957" v="6672" actId="1076"/>
          <ac:spMkLst>
            <pc:docMk/>
            <pc:sldMk cId="3301283771" sldId="418"/>
            <ac:spMk id="9" creationId="{08F09687-EB7F-488D-AC92-DF543EE2058B}"/>
          </ac:spMkLst>
        </pc:spChg>
      </pc:sldChg>
      <pc:sldChg chg="addSp delSp modSp mod modClrScheme chgLayout">
        <pc:chgData name="Lina Pareigienė" userId="7bc1c3a6-0d07-49e7-b3d5-f6227aa2aca2" providerId="ADAL" clId="{DC3D5AD5-6D2D-441F-AAEC-2FA3961C4537}" dt="2024-02-23T14:04:29.238" v="8807" actId="20577"/>
        <pc:sldMkLst>
          <pc:docMk/>
          <pc:sldMk cId="1723768641" sldId="419"/>
        </pc:sldMkLst>
        <pc:spChg chg="mod ord">
          <ac:chgData name="Lina Pareigienė" userId="7bc1c3a6-0d07-49e7-b3d5-f6227aa2aca2" providerId="ADAL" clId="{DC3D5AD5-6D2D-441F-AAEC-2FA3961C4537}" dt="2024-02-20T15:22:52.483" v="3957" actId="14100"/>
          <ac:spMkLst>
            <pc:docMk/>
            <pc:sldMk cId="1723768641" sldId="419"/>
            <ac:spMk id="2" creationId="{1B0F622D-3BD0-4833-A9D4-45F6B5C0BB2F}"/>
          </ac:spMkLst>
        </pc:spChg>
        <pc:spChg chg="add del mod ord">
          <ac:chgData name="Lina Pareigienė" userId="7bc1c3a6-0d07-49e7-b3d5-f6227aa2aca2" providerId="ADAL" clId="{DC3D5AD5-6D2D-441F-AAEC-2FA3961C4537}" dt="2024-02-21T09:15:47.872" v="5776" actId="931"/>
          <ac:spMkLst>
            <pc:docMk/>
            <pc:sldMk cId="1723768641" sldId="419"/>
            <ac:spMk id="3" creationId="{6E873A6B-8AD1-E157-FF14-558B7D4BF2B8}"/>
          </ac:spMkLst>
        </pc:spChg>
        <pc:spChg chg="del">
          <ac:chgData name="Lina Pareigienė" userId="7bc1c3a6-0d07-49e7-b3d5-f6227aa2aca2" providerId="ADAL" clId="{DC3D5AD5-6D2D-441F-AAEC-2FA3961C4537}" dt="2024-02-20T13:42:38.648" v="2180" actId="478"/>
          <ac:spMkLst>
            <pc:docMk/>
            <pc:sldMk cId="1723768641" sldId="419"/>
            <ac:spMk id="3" creationId="{FB520B0B-48EA-4F71-A3A1-A00D3085ABCC}"/>
          </ac:spMkLst>
        </pc:spChg>
        <pc:spChg chg="mod ord">
          <ac:chgData name="Lina Pareigienė" userId="7bc1c3a6-0d07-49e7-b3d5-f6227aa2aca2" providerId="ADAL" clId="{DC3D5AD5-6D2D-441F-AAEC-2FA3961C4537}" dt="2024-02-23T14:04:29.238" v="8807" actId="20577"/>
          <ac:spMkLst>
            <pc:docMk/>
            <pc:sldMk cId="1723768641" sldId="419"/>
            <ac:spMk id="4" creationId="{4BBF4E8B-42FD-48D2-B00C-4BA6D8C82791}"/>
          </ac:spMkLst>
        </pc:spChg>
        <pc:spChg chg="add del mod ord">
          <ac:chgData name="Lina Pareigienė" userId="7bc1c3a6-0d07-49e7-b3d5-f6227aa2aca2" providerId="ADAL" clId="{DC3D5AD5-6D2D-441F-AAEC-2FA3961C4537}" dt="2024-02-20T15:18:51.400" v="3942" actId="1957"/>
          <ac:spMkLst>
            <pc:docMk/>
            <pc:sldMk cId="1723768641" sldId="419"/>
            <ac:spMk id="5" creationId="{05285462-688E-79E7-E21A-B4FD146D14DE}"/>
          </ac:spMkLst>
        </pc:spChg>
        <pc:graphicFrameChg chg="add mod">
          <ac:chgData name="Lina Pareigienė" userId="7bc1c3a6-0d07-49e7-b3d5-f6227aa2aca2" providerId="ADAL" clId="{DC3D5AD5-6D2D-441F-AAEC-2FA3961C4537}" dt="2024-02-21T09:28:38.710" v="5866" actId="20577"/>
          <ac:graphicFrameMkLst>
            <pc:docMk/>
            <pc:sldMk cId="1723768641" sldId="419"/>
            <ac:graphicFrameMk id="8" creationId="{A88C9875-8E46-F080-00B6-3E164D8BB65B}"/>
          </ac:graphicFrameMkLst>
        </pc:graphicFrameChg>
        <pc:picChg chg="add mod">
          <ac:chgData name="Lina Pareigienė" userId="7bc1c3a6-0d07-49e7-b3d5-f6227aa2aca2" providerId="ADAL" clId="{DC3D5AD5-6D2D-441F-AAEC-2FA3961C4537}" dt="2024-02-21T09:15:53.211" v="5780" actId="1076"/>
          <ac:picMkLst>
            <pc:docMk/>
            <pc:sldMk cId="1723768641" sldId="419"/>
            <ac:picMk id="6" creationId="{00F414E8-4EFF-A277-AE96-3E381734850E}"/>
          </ac:picMkLst>
        </pc:picChg>
      </pc:sldChg>
      <pc:sldChg chg="addSp delSp modSp mod ord">
        <pc:chgData name="Lina Pareigienė" userId="7bc1c3a6-0d07-49e7-b3d5-f6227aa2aca2" providerId="ADAL" clId="{DC3D5AD5-6D2D-441F-AAEC-2FA3961C4537}" dt="2024-02-22T07:23:52.749" v="6636" actId="14100"/>
        <pc:sldMkLst>
          <pc:docMk/>
          <pc:sldMk cId="1624677214" sldId="420"/>
        </pc:sldMkLst>
        <pc:spChg chg="del">
          <ac:chgData name="Lina Pareigienė" userId="7bc1c3a6-0d07-49e7-b3d5-f6227aa2aca2" providerId="ADAL" clId="{DC3D5AD5-6D2D-441F-AAEC-2FA3961C4537}" dt="2024-02-13T12:09:47.192" v="153" actId="478"/>
          <ac:spMkLst>
            <pc:docMk/>
            <pc:sldMk cId="1624677214" sldId="420"/>
            <ac:spMk id="3" creationId="{3675A6F3-6F36-4260-B119-2508F464385B}"/>
          </ac:spMkLst>
        </pc:spChg>
        <pc:spChg chg="del mod">
          <ac:chgData name="Lina Pareigienė" userId="7bc1c3a6-0d07-49e7-b3d5-f6227aa2aca2" providerId="ADAL" clId="{DC3D5AD5-6D2D-441F-AAEC-2FA3961C4537}" dt="2024-02-21T09:04:02.485" v="5713" actId="478"/>
          <ac:spMkLst>
            <pc:docMk/>
            <pc:sldMk cId="1624677214" sldId="420"/>
            <ac:spMk id="4" creationId="{0F0023B2-9B61-4B13-AFDC-2CFC4A0E3668}"/>
          </ac:spMkLst>
        </pc:spChg>
        <pc:spChg chg="mod">
          <ac:chgData name="Lina Pareigienė" userId="7bc1c3a6-0d07-49e7-b3d5-f6227aa2aca2" providerId="ADAL" clId="{DC3D5AD5-6D2D-441F-AAEC-2FA3961C4537}" dt="2024-02-22T07:23:38.614" v="6634" actId="1076"/>
          <ac:spMkLst>
            <pc:docMk/>
            <pc:sldMk cId="1624677214" sldId="420"/>
            <ac:spMk id="5" creationId="{D9B22848-3D9B-4789-9FD8-AB3DE90CB6CC}"/>
          </ac:spMkLst>
        </pc:spChg>
        <pc:spChg chg="add del mod">
          <ac:chgData name="Lina Pareigienė" userId="7bc1c3a6-0d07-49e7-b3d5-f6227aa2aca2" providerId="ADAL" clId="{DC3D5AD5-6D2D-441F-AAEC-2FA3961C4537}" dt="2024-02-21T09:04:04.982" v="5714" actId="478"/>
          <ac:spMkLst>
            <pc:docMk/>
            <pc:sldMk cId="1624677214" sldId="420"/>
            <ac:spMk id="10" creationId="{9F6E3ECD-D792-16DC-23AB-5888F251986D}"/>
          </ac:spMkLst>
        </pc:spChg>
        <pc:graphicFrameChg chg="add mod">
          <ac:chgData name="Lina Pareigienė" userId="7bc1c3a6-0d07-49e7-b3d5-f6227aa2aca2" providerId="ADAL" clId="{DC3D5AD5-6D2D-441F-AAEC-2FA3961C4537}" dt="2024-02-22T07:23:49.682" v="6635" actId="1076"/>
          <ac:graphicFrameMkLst>
            <pc:docMk/>
            <pc:sldMk cId="1624677214" sldId="420"/>
            <ac:graphicFrameMk id="8" creationId="{86E33F5F-B64C-EF83-7802-DF4281EC1296}"/>
          </ac:graphicFrameMkLst>
        </pc:graphicFrameChg>
        <pc:picChg chg="add mod ord">
          <ac:chgData name="Lina Pareigienė" userId="7bc1c3a6-0d07-49e7-b3d5-f6227aa2aca2" providerId="ADAL" clId="{DC3D5AD5-6D2D-441F-AAEC-2FA3961C4537}" dt="2024-02-22T07:23:52.749" v="6636" actId="14100"/>
          <ac:picMkLst>
            <pc:docMk/>
            <pc:sldMk cId="1624677214" sldId="420"/>
            <ac:picMk id="6" creationId="{4AA71757-C341-3037-BCD8-934AFC4020A4}"/>
          </ac:picMkLst>
        </pc:picChg>
        <pc:picChg chg="add del mod">
          <ac:chgData name="Lina Pareigienė" userId="7bc1c3a6-0d07-49e7-b3d5-f6227aa2aca2" providerId="ADAL" clId="{DC3D5AD5-6D2D-441F-AAEC-2FA3961C4537}" dt="2024-02-20T13:19:40.913" v="1938" actId="478"/>
          <ac:picMkLst>
            <pc:docMk/>
            <pc:sldMk cId="1624677214" sldId="420"/>
            <ac:picMk id="7" creationId="{FAFB18E9-6A6C-7648-0B0D-2998FC603CE0}"/>
          </ac:picMkLst>
        </pc:picChg>
        <pc:picChg chg="add del mod">
          <ac:chgData name="Lina Pareigienė" userId="7bc1c3a6-0d07-49e7-b3d5-f6227aa2aca2" providerId="ADAL" clId="{DC3D5AD5-6D2D-441F-AAEC-2FA3961C4537}" dt="2024-02-20T13:19:42.480" v="1939" actId="478"/>
          <ac:picMkLst>
            <pc:docMk/>
            <pc:sldMk cId="1624677214" sldId="420"/>
            <ac:picMk id="9" creationId="{A06DDA1D-93A0-EFAE-E663-05B9761BE38F}"/>
          </ac:picMkLst>
        </pc:picChg>
      </pc:sldChg>
      <pc:sldChg chg="addSp delSp modSp mod">
        <pc:chgData name="Lina Pareigienė" userId="7bc1c3a6-0d07-49e7-b3d5-f6227aa2aca2" providerId="ADAL" clId="{DC3D5AD5-6D2D-441F-AAEC-2FA3961C4537}" dt="2024-02-22T11:24:21.646" v="8752" actId="1076"/>
        <pc:sldMkLst>
          <pc:docMk/>
          <pc:sldMk cId="2840144506" sldId="443"/>
        </pc:sldMkLst>
        <pc:spChg chg="add del mod">
          <ac:chgData name="Lina Pareigienė" userId="7bc1c3a6-0d07-49e7-b3d5-f6227aa2aca2" providerId="ADAL" clId="{DC3D5AD5-6D2D-441F-AAEC-2FA3961C4537}" dt="2024-02-22T11:22:44.415" v="8728" actId="478"/>
          <ac:spMkLst>
            <pc:docMk/>
            <pc:sldMk cId="2840144506" sldId="443"/>
            <ac:spMk id="4" creationId="{352B8AFB-A9F6-E8CD-B289-60FE3DCFEBAF}"/>
          </ac:spMkLst>
        </pc:spChg>
        <pc:spChg chg="mod">
          <ac:chgData name="Lina Pareigienė" userId="7bc1c3a6-0d07-49e7-b3d5-f6227aa2aca2" providerId="ADAL" clId="{DC3D5AD5-6D2D-441F-AAEC-2FA3961C4537}" dt="2024-02-22T11:24:21.646" v="8752" actId="1076"/>
          <ac:spMkLst>
            <pc:docMk/>
            <pc:sldMk cId="2840144506" sldId="443"/>
            <ac:spMk id="5" creationId="{DA35664D-09ED-424C-997B-BE16C75B63F1}"/>
          </ac:spMkLst>
        </pc:spChg>
        <pc:spChg chg="mod">
          <ac:chgData name="Lina Pareigienė" userId="7bc1c3a6-0d07-49e7-b3d5-f6227aa2aca2" providerId="ADAL" clId="{DC3D5AD5-6D2D-441F-AAEC-2FA3961C4537}" dt="2024-02-22T11:23:56.059" v="8745" actId="255"/>
          <ac:spMkLst>
            <pc:docMk/>
            <pc:sldMk cId="2840144506" sldId="443"/>
            <ac:spMk id="6" creationId="{4621059C-49AF-4BB6-BC2B-DB2A16C191E9}"/>
          </ac:spMkLst>
        </pc:spChg>
        <pc:spChg chg="mod">
          <ac:chgData name="Lina Pareigienė" userId="7bc1c3a6-0d07-49e7-b3d5-f6227aa2aca2" providerId="ADAL" clId="{DC3D5AD5-6D2D-441F-AAEC-2FA3961C4537}" dt="2024-02-22T11:24:19.161" v="8751" actId="255"/>
          <ac:spMkLst>
            <pc:docMk/>
            <pc:sldMk cId="2840144506" sldId="443"/>
            <ac:spMk id="7" creationId="{19671EA1-7AD6-430D-96D1-680720D3F529}"/>
          </ac:spMkLst>
        </pc:spChg>
        <pc:spChg chg="add mod">
          <ac:chgData name="Lina Pareigienė" userId="7bc1c3a6-0d07-49e7-b3d5-f6227aa2aca2" providerId="ADAL" clId="{DC3D5AD5-6D2D-441F-AAEC-2FA3961C4537}" dt="2024-02-22T11:24:13.497" v="8750" actId="255"/>
          <ac:spMkLst>
            <pc:docMk/>
            <pc:sldMk cId="2840144506" sldId="443"/>
            <ac:spMk id="9" creationId="{AC1E81C3-C687-0916-F5E6-A22C5E0C76E1}"/>
          </ac:spMkLst>
        </pc:spChg>
      </pc:sldChg>
      <pc:sldChg chg="addSp delSp modSp mod">
        <pc:chgData name="Lina Pareigienė" userId="7bc1c3a6-0d07-49e7-b3d5-f6227aa2aca2" providerId="ADAL" clId="{DC3D5AD5-6D2D-441F-AAEC-2FA3961C4537}" dt="2024-02-23T14:26:46.883" v="8920" actId="20577"/>
        <pc:sldMkLst>
          <pc:docMk/>
          <pc:sldMk cId="1907504656" sldId="445"/>
        </pc:sldMkLst>
        <pc:spChg chg="mod">
          <ac:chgData name="Lina Pareigienė" userId="7bc1c3a6-0d07-49e7-b3d5-f6227aa2aca2" providerId="ADAL" clId="{DC3D5AD5-6D2D-441F-AAEC-2FA3961C4537}" dt="2024-02-13T12:36:25.742" v="526" actId="1076"/>
          <ac:spMkLst>
            <pc:docMk/>
            <pc:sldMk cId="1907504656" sldId="445"/>
            <ac:spMk id="3" creationId="{414AC505-829D-7814-6383-AE52D798AAFF}"/>
          </ac:spMkLst>
        </pc:spChg>
        <pc:spChg chg="add del mod">
          <ac:chgData name="Lina Pareigienė" userId="7bc1c3a6-0d07-49e7-b3d5-f6227aa2aca2" providerId="ADAL" clId="{DC3D5AD5-6D2D-441F-AAEC-2FA3961C4537}" dt="2024-02-21T09:39:18.212" v="5914" actId="478"/>
          <ac:spMkLst>
            <pc:docMk/>
            <pc:sldMk cId="1907504656" sldId="445"/>
            <ac:spMk id="4" creationId="{4736AC34-5750-E613-D844-F6681A9D6365}"/>
          </ac:spMkLst>
        </pc:spChg>
        <pc:spChg chg="del">
          <ac:chgData name="Lina Pareigienė" userId="7bc1c3a6-0d07-49e7-b3d5-f6227aa2aca2" providerId="ADAL" clId="{DC3D5AD5-6D2D-441F-AAEC-2FA3961C4537}" dt="2024-02-21T09:26:38.031" v="5849" actId="478"/>
          <ac:spMkLst>
            <pc:docMk/>
            <pc:sldMk cId="1907504656" sldId="445"/>
            <ac:spMk id="5" creationId="{D2FA878F-1AE4-4B71-AEBB-80C1066208AF}"/>
          </ac:spMkLst>
        </pc:spChg>
        <pc:spChg chg="mod">
          <ac:chgData name="Lina Pareigienė" userId="7bc1c3a6-0d07-49e7-b3d5-f6227aa2aca2" providerId="ADAL" clId="{DC3D5AD5-6D2D-441F-AAEC-2FA3961C4537}" dt="2024-02-23T14:26:46.883" v="8920" actId="20577"/>
          <ac:spMkLst>
            <pc:docMk/>
            <pc:sldMk cId="1907504656" sldId="445"/>
            <ac:spMk id="7" creationId="{5A553C14-4741-41EF-970A-FB1E1A397CA2}"/>
          </ac:spMkLst>
        </pc:spChg>
      </pc:sldChg>
      <pc:sldChg chg="modSp del mod">
        <pc:chgData name="Lina Pareigienė" userId="7bc1c3a6-0d07-49e7-b3d5-f6227aa2aca2" providerId="ADAL" clId="{DC3D5AD5-6D2D-441F-AAEC-2FA3961C4537}" dt="2024-02-21T09:17:17.658" v="5794" actId="47"/>
        <pc:sldMkLst>
          <pc:docMk/>
          <pc:sldMk cId="727308015" sldId="446"/>
        </pc:sldMkLst>
        <pc:spChg chg="mod">
          <ac:chgData name="Lina Pareigienė" userId="7bc1c3a6-0d07-49e7-b3d5-f6227aa2aca2" providerId="ADAL" clId="{DC3D5AD5-6D2D-441F-AAEC-2FA3961C4537}" dt="2024-02-20T07:37:00.004" v="1864" actId="20577"/>
          <ac:spMkLst>
            <pc:docMk/>
            <pc:sldMk cId="727308015" sldId="446"/>
            <ac:spMk id="3" creationId="{C6E44EEB-9DF8-E026-F82C-219DB7629230}"/>
          </ac:spMkLst>
        </pc:spChg>
      </pc:sldChg>
      <pc:sldChg chg="delSp new del mod modClrScheme chgLayout">
        <pc:chgData name="Lina Pareigienė" userId="7bc1c3a6-0d07-49e7-b3d5-f6227aa2aca2" providerId="ADAL" clId="{DC3D5AD5-6D2D-441F-AAEC-2FA3961C4537}" dt="2024-02-20T13:27:02.249" v="1950" actId="2696"/>
        <pc:sldMkLst>
          <pc:docMk/>
          <pc:sldMk cId="1506295072" sldId="447"/>
        </pc:sldMkLst>
        <pc:spChg chg="del">
          <ac:chgData name="Lina Pareigienė" userId="7bc1c3a6-0d07-49e7-b3d5-f6227aa2aca2" providerId="ADAL" clId="{DC3D5AD5-6D2D-441F-AAEC-2FA3961C4537}" dt="2024-02-20T13:22:51.352" v="1949" actId="700"/>
          <ac:spMkLst>
            <pc:docMk/>
            <pc:sldMk cId="1506295072" sldId="447"/>
            <ac:spMk id="2" creationId="{81F5BC1E-D18B-B0C0-ACA5-4CD4A63F28C0}"/>
          </ac:spMkLst>
        </pc:spChg>
        <pc:spChg chg="del">
          <ac:chgData name="Lina Pareigienė" userId="7bc1c3a6-0d07-49e7-b3d5-f6227aa2aca2" providerId="ADAL" clId="{DC3D5AD5-6D2D-441F-AAEC-2FA3961C4537}" dt="2024-02-20T13:22:51.352" v="1949" actId="700"/>
          <ac:spMkLst>
            <pc:docMk/>
            <pc:sldMk cId="1506295072" sldId="447"/>
            <ac:spMk id="3" creationId="{C6CBF8A1-7A84-CDE6-7BCA-3533D58827D3}"/>
          </ac:spMkLst>
        </pc:spChg>
        <pc:spChg chg="del">
          <ac:chgData name="Lina Pareigienė" userId="7bc1c3a6-0d07-49e7-b3d5-f6227aa2aca2" providerId="ADAL" clId="{DC3D5AD5-6D2D-441F-AAEC-2FA3961C4537}" dt="2024-02-20T13:22:51.352" v="1949" actId="700"/>
          <ac:spMkLst>
            <pc:docMk/>
            <pc:sldMk cId="1506295072" sldId="447"/>
            <ac:spMk id="4" creationId="{0518874C-BF75-4159-E9C5-7D8A4C458C46}"/>
          </ac:spMkLst>
        </pc:spChg>
        <pc:spChg chg="del">
          <ac:chgData name="Lina Pareigienė" userId="7bc1c3a6-0d07-49e7-b3d5-f6227aa2aca2" providerId="ADAL" clId="{DC3D5AD5-6D2D-441F-AAEC-2FA3961C4537}" dt="2024-02-20T13:22:51.352" v="1949" actId="700"/>
          <ac:spMkLst>
            <pc:docMk/>
            <pc:sldMk cId="1506295072" sldId="447"/>
            <ac:spMk id="5" creationId="{1AC0596A-2876-E3F0-14F6-5722B01A9572}"/>
          </ac:spMkLst>
        </pc:spChg>
      </pc:sldChg>
      <pc:sldChg chg="addSp delSp modSp new mod modClrScheme chgLayout">
        <pc:chgData name="Lina Pareigienė" userId="7bc1c3a6-0d07-49e7-b3d5-f6227aa2aca2" providerId="ADAL" clId="{DC3D5AD5-6D2D-441F-AAEC-2FA3961C4537}" dt="2024-02-23T14:07:22.633" v="8880" actId="20577"/>
        <pc:sldMkLst>
          <pc:docMk/>
          <pc:sldMk cId="3561622941" sldId="447"/>
        </pc:sldMkLst>
        <pc:spChg chg="mod ord">
          <ac:chgData name="Lina Pareigienė" userId="7bc1c3a6-0d07-49e7-b3d5-f6227aa2aca2" providerId="ADAL" clId="{DC3D5AD5-6D2D-441F-AAEC-2FA3961C4537}" dt="2024-02-22T10:51:18.568" v="8664" actId="20577"/>
          <ac:spMkLst>
            <pc:docMk/>
            <pc:sldMk cId="3561622941" sldId="447"/>
            <ac:spMk id="2" creationId="{B7510315-F17A-DD33-73EF-8E0005E9EF8C}"/>
          </ac:spMkLst>
        </pc:spChg>
        <pc:spChg chg="del">
          <ac:chgData name="Lina Pareigienė" userId="7bc1c3a6-0d07-49e7-b3d5-f6227aa2aca2" providerId="ADAL" clId="{DC3D5AD5-6D2D-441F-AAEC-2FA3961C4537}" dt="2024-02-21T09:16:56.129" v="5790" actId="478"/>
          <ac:spMkLst>
            <pc:docMk/>
            <pc:sldMk cId="3561622941" sldId="447"/>
            <ac:spMk id="3" creationId="{2217823C-3C9D-A099-C3E3-6868691178E6}"/>
          </ac:spMkLst>
        </pc:spChg>
        <pc:spChg chg="add del mod ord">
          <ac:chgData name="Lina Pareigienė" userId="7bc1c3a6-0d07-49e7-b3d5-f6227aa2aca2" providerId="ADAL" clId="{DC3D5AD5-6D2D-441F-AAEC-2FA3961C4537}" dt="2024-02-22T10:48:26.583" v="8333" actId="478"/>
          <ac:spMkLst>
            <pc:docMk/>
            <pc:sldMk cId="3561622941" sldId="447"/>
            <ac:spMk id="3" creationId="{64C63929-83FB-24A3-7791-6865627C7F7F}"/>
          </ac:spMkLst>
        </pc:spChg>
        <pc:spChg chg="mod ord">
          <ac:chgData name="Lina Pareigienė" userId="7bc1c3a6-0d07-49e7-b3d5-f6227aa2aca2" providerId="ADAL" clId="{DC3D5AD5-6D2D-441F-AAEC-2FA3961C4537}" dt="2024-02-23T14:07:22.633" v="8880" actId="20577"/>
          <ac:spMkLst>
            <pc:docMk/>
            <pc:sldMk cId="3561622941" sldId="447"/>
            <ac:spMk id="4" creationId="{DEFA76C3-54A2-9FB3-27F6-966BCFEB1315}"/>
          </ac:spMkLst>
        </pc:spChg>
      </pc:sldChg>
      <pc:sldChg chg="addSp delSp modSp new mod modClrScheme chgLayout">
        <pc:chgData name="Lina Pareigienė" userId="7bc1c3a6-0d07-49e7-b3d5-f6227aa2aca2" providerId="ADAL" clId="{DC3D5AD5-6D2D-441F-AAEC-2FA3961C4537}" dt="2024-02-21T12:29:28.938" v="5964" actId="207"/>
        <pc:sldMkLst>
          <pc:docMk/>
          <pc:sldMk cId="3114495612" sldId="448"/>
        </pc:sldMkLst>
        <pc:spChg chg="del mod ord">
          <ac:chgData name="Lina Pareigienė" userId="7bc1c3a6-0d07-49e7-b3d5-f6227aa2aca2" providerId="ADAL" clId="{DC3D5AD5-6D2D-441F-AAEC-2FA3961C4537}" dt="2024-02-20T14:57:29.792" v="3577" actId="700"/>
          <ac:spMkLst>
            <pc:docMk/>
            <pc:sldMk cId="3114495612" sldId="448"/>
            <ac:spMk id="2" creationId="{9E2ECAB2-2206-4024-E57F-7664975BE8E4}"/>
          </ac:spMkLst>
        </pc:spChg>
        <pc:spChg chg="del mod ord">
          <ac:chgData name="Lina Pareigienė" userId="7bc1c3a6-0d07-49e7-b3d5-f6227aa2aca2" providerId="ADAL" clId="{DC3D5AD5-6D2D-441F-AAEC-2FA3961C4537}" dt="2024-02-20T14:57:29.792" v="3577" actId="700"/>
          <ac:spMkLst>
            <pc:docMk/>
            <pc:sldMk cId="3114495612" sldId="448"/>
            <ac:spMk id="3" creationId="{4F63CD9A-DC93-1E6B-3660-3A9B6C746EA5}"/>
          </ac:spMkLst>
        </pc:spChg>
        <pc:spChg chg="del mod ord">
          <ac:chgData name="Lina Pareigienė" userId="7bc1c3a6-0d07-49e7-b3d5-f6227aa2aca2" providerId="ADAL" clId="{DC3D5AD5-6D2D-441F-AAEC-2FA3961C4537}" dt="2024-02-20T14:57:29.792" v="3577" actId="700"/>
          <ac:spMkLst>
            <pc:docMk/>
            <pc:sldMk cId="3114495612" sldId="448"/>
            <ac:spMk id="4" creationId="{8F16EAB9-0EBD-3F93-13F4-7F0A61A2CDE3}"/>
          </ac:spMkLst>
        </pc:spChg>
        <pc:spChg chg="add mod ord">
          <ac:chgData name="Lina Pareigienė" userId="7bc1c3a6-0d07-49e7-b3d5-f6227aa2aca2" providerId="ADAL" clId="{DC3D5AD5-6D2D-441F-AAEC-2FA3961C4537}" dt="2024-02-20T15:31:57.214" v="4332" actId="20577"/>
          <ac:spMkLst>
            <pc:docMk/>
            <pc:sldMk cId="3114495612" sldId="448"/>
            <ac:spMk id="5" creationId="{3B260373-8F61-2BCB-57C0-0A18848ECE65}"/>
          </ac:spMkLst>
        </pc:spChg>
        <pc:spChg chg="add del mod ord">
          <ac:chgData name="Lina Pareigienė" userId="7bc1c3a6-0d07-49e7-b3d5-f6227aa2aca2" providerId="ADAL" clId="{DC3D5AD5-6D2D-441F-AAEC-2FA3961C4537}" dt="2024-02-20T14:58:14.209" v="3621" actId="478"/>
          <ac:spMkLst>
            <pc:docMk/>
            <pc:sldMk cId="3114495612" sldId="448"/>
            <ac:spMk id="6" creationId="{7FEC6B85-BCC2-4650-ED61-886BC526D22E}"/>
          </ac:spMkLst>
        </pc:spChg>
        <pc:spChg chg="add mod">
          <ac:chgData name="Lina Pareigienė" userId="7bc1c3a6-0d07-49e7-b3d5-f6227aa2aca2" providerId="ADAL" clId="{DC3D5AD5-6D2D-441F-AAEC-2FA3961C4537}" dt="2024-02-21T12:29:28.938" v="5964" actId="207"/>
          <ac:spMkLst>
            <pc:docMk/>
            <pc:sldMk cId="3114495612" sldId="448"/>
            <ac:spMk id="6" creationId="{B5A2D53B-3C13-879C-DCC2-EEA97C356565}"/>
          </ac:spMkLst>
        </pc:spChg>
        <pc:spChg chg="add del mod ord">
          <ac:chgData name="Lina Pareigienė" userId="7bc1c3a6-0d07-49e7-b3d5-f6227aa2aca2" providerId="ADAL" clId="{DC3D5AD5-6D2D-441F-AAEC-2FA3961C4537}" dt="2024-02-20T14:58:09.058" v="3618" actId="478"/>
          <ac:spMkLst>
            <pc:docMk/>
            <pc:sldMk cId="3114495612" sldId="448"/>
            <ac:spMk id="7" creationId="{35B37598-BADA-5CBA-B1DE-B89CA0A18A0E}"/>
          </ac:spMkLst>
        </pc:spChg>
        <pc:spChg chg="add del">
          <ac:chgData name="Lina Pareigienė" userId="7bc1c3a6-0d07-49e7-b3d5-f6227aa2aca2" providerId="ADAL" clId="{DC3D5AD5-6D2D-441F-AAEC-2FA3961C4537}" dt="2024-02-20T14:58:29.690" v="3625" actId="11529"/>
          <ac:spMkLst>
            <pc:docMk/>
            <pc:sldMk cId="3114495612" sldId="448"/>
            <ac:spMk id="10" creationId="{5479360B-8CC4-A9FC-AABC-6E69AFD34401}"/>
          </ac:spMkLst>
        </pc:spChg>
        <pc:spChg chg="add mod">
          <ac:chgData name="Lina Pareigienė" userId="7bc1c3a6-0d07-49e7-b3d5-f6227aa2aca2" providerId="ADAL" clId="{DC3D5AD5-6D2D-441F-AAEC-2FA3961C4537}" dt="2024-02-21T12:27:45.048" v="5941" actId="1076"/>
          <ac:spMkLst>
            <pc:docMk/>
            <pc:sldMk cId="3114495612" sldId="448"/>
            <ac:spMk id="11" creationId="{12446E21-1FEE-72DF-7DD6-D84C98B8B81D}"/>
          </ac:spMkLst>
        </pc:spChg>
        <pc:spChg chg="add mod">
          <ac:chgData name="Lina Pareigienė" userId="7bc1c3a6-0d07-49e7-b3d5-f6227aa2aca2" providerId="ADAL" clId="{DC3D5AD5-6D2D-441F-AAEC-2FA3961C4537}" dt="2024-02-21T12:27:50.874" v="5942" actId="1076"/>
          <ac:spMkLst>
            <pc:docMk/>
            <pc:sldMk cId="3114495612" sldId="448"/>
            <ac:spMk id="12" creationId="{153B5CF7-C5D3-E003-DE2D-0D5C0A1D475A}"/>
          </ac:spMkLst>
        </pc:spChg>
        <pc:spChg chg="add mod">
          <ac:chgData name="Lina Pareigienė" userId="7bc1c3a6-0d07-49e7-b3d5-f6227aa2aca2" providerId="ADAL" clId="{DC3D5AD5-6D2D-441F-AAEC-2FA3961C4537}" dt="2024-02-21T12:27:53.840" v="5943" actId="1076"/>
          <ac:spMkLst>
            <pc:docMk/>
            <pc:sldMk cId="3114495612" sldId="448"/>
            <ac:spMk id="13" creationId="{235461F5-F42B-06AE-975A-5F9C5ECE91E9}"/>
          </ac:spMkLst>
        </pc:spChg>
        <pc:spChg chg="add mod">
          <ac:chgData name="Lina Pareigienė" userId="7bc1c3a6-0d07-49e7-b3d5-f6227aa2aca2" providerId="ADAL" clId="{DC3D5AD5-6D2D-441F-AAEC-2FA3961C4537}" dt="2024-02-21T12:28:01.033" v="5945" actId="1076"/>
          <ac:spMkLst>
            <pc:docMk/>
            <pc:sldMk cId="3114495612" sldId="448"/>
            <ac:spMk id="14" creationId="{F31AEBDF-A573-27D7-2B18-A8965282DB89}"/>
          </ac:spMkLst>
        </pc:spChg>
        <pc:spChg chg="add mod">
          <ac:chgData name="Lina Pareigienė" userId="7bc1c3a6-0d07-49e7-b3d5-f6227aa2aca2" providerId="ADAL" clId="{DC3D5AD5-6D2D-441F-AAEC-2FA3961C4537}" dt="2024-02-21T12:28:08.480" v="5947" actId="1076"/>
          <ac:spMkLst>
            <pc:docMk/>
            <pc:sldMk cId="3114495612" sldId="448"/>
            <ac:spMk id="15" creationId="{7300B232-2ED4-D55E-AE58-C8159E335C8F}"/>
          </ac:spMkLst>
        </pc:spChg>
        <pc:spChg chg="add mod">
          <ac:chgData name="Lina Pareigienė" userId="7bc1c3a6-0d07-49e7-b3d5-f6227aa2aca2" providerId="ADAL" clId="{DC3D5AD5-6D2D-441F-AAEC-2FA3961C4537}" dt="2024-02-21T12:28:12.458" v="5948" actId="1076"/>
          <ac:spMkLst>
            <pc:docMk/>
            <pc:sldMk cId="3114495612" sldId="448"/>
            <ac:spMk id="16" creationId="{3881E68F-71D3-6AEE-FD03-52C484EF505A}"/>
          </ac:spMkLst>
        </pc:spChg>
        <pc:spChg chg="add mod">
          <ac:chgData name="Lina Pareigienė" userId="7bc1c3a6-0d07-49e7-b3d5-f6227aa2aca2" providerId="ADAL" clId="{DC3D5AD5-6D2D-441F-AAEC-2FA3961C4537}" dt="2024-02-21T12:28:15.831" v="5949" actId="1076"/>
          <ac:spMkLst>
            <pc:docMk/>
            <pc:sldMk cId="3114495612" sldId="448"/>
            <ac:spMk id="17" creationId="{8C4E3FFA-8EC5-B14E-6D79-F56566A81019}"/>
          </ac:spMkLst>
        </pc:spChg>
        <pc:spChg chg="add mod">
          <ac:chgData name="Lina Pareigienė" userId="7bc1c3a6-0d07-49e7-b3d5-f6227aa2aca2" providerId="ADAL" clId="{DC3D5AD5-6D2D-441F-AAEC-2FA3961C4537}" dt="2024-02-21T12:28:56.825" v="5958" actId="1076"/>
          <ac:spMkLst>
            <pc:docMk/>
            <pc:sldMk cId="3114495612" sldId="448"/>
            <ac:spMk id="18" creationId="{0948DA4B-5DF0-A120-C305-9D794CD555D5}"/>
          </ac:spMkLst>
        </pc:spChg>
        <pc:spChg chg="add del mod">
          <ac:chgData name="Lina Pareigienė" userId="7bc1c3a6-0d07-49e7-b3d5-f6227aa2aca2" providerId="ADAL" clId="{DC3D5AD5-6D2D-441F-AAEC-2FA3961C4537}" dt="2024-02-20T15:01:15.397" v="3724" actId="478"/>
          <ac:spMkLst>
            <pc:docMk/>
            <pc:sldMk cId="3114495612" sldId="448"/>
            <ac:spMk id="19" creationId="{1EDB7519-9303-29DF-AF73-7977444D9C40}"/>
          </ac:spMkLst>
        </pc:spChg>
        <pc:spChg chg="add mod">
          <ac:chgData name="Lina Pareigienė" userId="7bc1c3a6-0d07-49e7-b3d5-f6227aa2aca2" providerId="ADAL" clId="{DC3D5AD5-6D2D-441F-AAEC-2FA3961C4537}" dt="2024-02-21T12:29:01.601" v="5959" actId="1076"/>
          <ac:spMkLst>
            <pc:docMk/>
            <pc:sldMk cId="3114495612" sldId="448"/>
            <ac:spMk id="20" creationId="{E95C265A-465E-5093-05B2-C884C35B495C}"/>
          </ac:spMkLst>
        </pc:spChg>
        <pc:spChg chg="add mod">
          <ac:chgData name="Lina Pareigienė" userId="7bc1c3a6-0d07-49e7-b3d5-f6227aa2aca2" providerId="ADAL" clId="{DC3D5AD5-6D2D-441F-AAEC-2FA3961C4537}" dt="2024-02-21T12:29:05.590" v="5960" actId="1076"/>
          <ac:spMkLst>
            <pc:docMk/>
            <pc:sldMk cId="3114495612" sldId="448"/>
            <ac:spMk id="21" creationId="{F6D2EABA-C048-D009-14A8-420B39F7309E}"/>
          </ac:spMkLst>
        </pc:spChg>
        <pc:spChg chg="add mod">
          <ac:chgData name="Lina Pareigienė" userId="7bc1c3a6-0d07-49e7-b3d5-f6227aa2aca2" providerId="ADAL" clId="{DC3D5AD5-6D2D-441F-AAEC-2FA3961C4537}" dt="2024-02-21T12:28:43.081" v="5955" actId="1076"/>
          <ac:spMkLst>
            <pc:docMk/>
            <pc:sldMk cId="3114495612" sldId="448"/>
            <ac:spMk id="22" creationId="{3640CA2C-BF44-4E92-D4FE-A739BFCB3C91}"/>
          </ac:spMkLst>
        </pc:spChg>
        <pc:spChg chg="add mod">
          <ac:chgData name="Lina Pareigienė" userId="7bc1c3a6-0d07-49e7-b3d5-f6227aa2aca2" providerId="ADAL" clId="{DC3D5AD5-6D2D-441F-AAEC-2FA3961C4537}" dt="2024-02-21T12:28:40.089" v="5954" actId="1076"/>
          <ac:spMkLst>
            <pc:docMk/>
            <pc:sldMk cId="3114495612" sldId="448"/>
            <ac:spMk id="23" creationId="{BB225B4B-2E93-AD08-5728-D2EEC1B053D8}"/>
          </ac:spMkLst>
        </pc:spChg>
        <pc:spChg chg="add mod">
          <ac:chgData name="Lina Pareigienė" userId="7bc1c3a6-0d07-49e7-b3d5-f6227aa2aca2" providerId="ADAL" clId="{DC3D5AD5-6D2D-441F-AAEC-2FA3961C4537}" dt="2024-02-21T12:28:36.791" v="5953" actId="1076"/>
          <ac:spMkLst>
            <pc:docMk/>
            <pc:sldMk cId="3114495612" sldId="448"/>
            <ac:spMk id="24" creationId="{B8714F8C-DF23-325F-D106-AA56BD06116D}"/>
          </ac:spMkLst>
        </pc:spChg>
        <pc:spChg chg="add mod">
          <ac:chgData name="Lina Pareigienė" userId="7bc1c3a6-0d07-49e7-b3d5-f6227aa2aca2" providerId="ADAL" clId="{DC3D5AD5-6D2D-441F-AAEC-2FA3961C4537}" dt="2024-02-20T15:03:01.686" v="3793" actId="1076"/>
          <ac:spMkLst>
            <pc:docMk/>
            <pc:sldMk cId="3114495612" sldId="448"/>
            <ac:spMk id="25" creationId="{37F4F70B-6DCB-6AB0-3517-DEE674D3A19A}"/>
          </ac:spMkLst>
        </pc:spChg>
        <pc:spChg chg="add mod">
          <ac:chgData name="Lina Pareigienė" userId="7bc1c3a6-0d07-49e7-b3d5-f6227aa2aca2" providerId="ADAL" clId="{DC3D5AD5-6D2D-441F-AAEC-2FA3961C4537}" dt="2024-02-21T12:28:26.719" v="5951" actId="1076"/>
          <ac:spMkLst>
            <pc:docMk/>
            <pc:sldMk cId="3114495612" sldId="448"/>
            <ac:spMk id="26" creationId="{17BD0E26-A031-459A-3423-1C343AACDF16}"/>
          </ac:spMkLst>
        </pc:spChg>
        <pc:spChg chg="add mod">
          <ac:chgData name="Lina Pareigienė" userId="7bc1c3a6-0d07-49e7-b3d5-f6227aa2aca2" providerId="ADAL" clId="{DC3D5AD5-6D2D-441F-AAEC-2FA3961C4537}" dt="2024-02-21T12:28:23.033" v="5950" actId="1076"/>
          <ac:spMkLst>
            <pc:docMk/>
            <pc:sldMk cId="3114495612" sldId="448"/>
            <ac:spMk id="27" creationId="{B18C0E68-5257-5946-D1A1-B0EC5C3FC8CF}"/>
          </ac:spMkLst>
        </pc:spChg>
        <pc:spChg chg="add mod">
          <ac:chgData name="Lina Pareigienė" userId="7bc1c3a6-0d07-49e7-b3d5-f6227aa2aca2" providerId="ADAL" clId="{DC3D5AD5-6D2D-441F-AAEC-2FA3961C4537}" dt="2024-02-21T12:28:30.825" v="5952" actId="1076"/>
          <ac:spMkLst>
            <pc:docMk/>
            <pc:sldMk cId="3114495612" sldId="448"/>
            <ac:spMk id="28" creationId="{BCA2F526-E94D-319B-8389-F8EDD3F30E4C}"/>
          </ac:spMkLst>
        </pc:spChg>
        <pc:spChg chg="add mod">
          <ac:chgData name="Lina Pareigienė" userId="7bc1c3a6-0d07-49e7-b3d5-f6227aa2aca2" providerId="ADAL" clId="{DC3D5AD5-6D2D-441F-AAEC-2FA3961C4537}" dt="2024-02-21T12:28:05.184" v="5946" actId="1076"/>
          <ac:spMkLst>
            <pc:docMk/>
            <pc:sldMk cId="3114495612" sldId="448"/>
            <ac:spMk id="30" creationId="{66DC745B-C90B-EC12-B5BF-B2AB800E4A83}"/>
          </ac:spMkLst>
        </pc:spChg>
        <pc:spChg chg="add mod">
          <ac:chgData name="Lina Pareigienė" userId="7bc1c3a6-0d07-49e7-b3d5-f6227aa2aca2" providerId="ADAL" clId="{DC3D5AD5-6D2D-441F-AAEC-2FA3961C4537}" dt="2024-02-21T12:27:56.874" v="5944" actId="1076"/>
          <ac:spMkLst>
            <pc:docMk/>
            <pc:sldMk cId="3114495612" sldId="448"/>
            <ac:spMk id="32" creationId="{FA9FB090-4FF2-E718-8B25-883D832A38C2}"/>
          </ac:spMkLst>
        </pc:spChg>
        <pc:picChg chg="add del mod">
          <ac:chgData name="Lina Pareigienė" userId="7bc1c3a6-0d07-49e7-b3d5-f6227aa2aca2" providerId="ADAL" clId="{DC3D5AD5-6D2D-441F-AAEC-2FA3961C4537}" dt="2024-02-21T06:51:37.150" v="4343" actId="478"/>
          <ac:picMkLst>
            <pc:docMk/>
            <pc:sldMk cId="3114495612" sldId="448"/>
            <ac:picMk id="3" creationId="{5E4CAC67-CB8C-5E05-27CA-8BEE7104FC70}"/>
          </ac:picMkLst>
        </pc:picChg>
        <pc:picChg chg="add mod">
          <ac:chgData name="Lina Pareigienė" userId="7bc1c3a6-0d07-49e7-b3d5-f6227aa2aca2" providerId="ADAL" clId="{DC3D5AD5-6D2D-441F-AAEC-2FA3961C4537}" dt="2024-02-21T12:27:40.953" v="5940" actId="1076"/>
          <ac:picMkLst>
            <pc:docMk/>
            <pc:sldMk cId="3114495612" sldId="448"/>
            <ac:picMk id="9" creationId="{523381B3-4DC6-B231-BBD7-12063180C6E7}"/>
          </ac:picMkLst>
        </pc:picChg>
      </pc:sldChg>
      <pc:sldChg chg="add ord">
        <pc:chgData name="Lina Pareigienė" userId="7bc1c3a6-0d07-49e7-b3d5-f6227aa2aca2" providerId="ADAL" clId="{DC3D5AD5-6D2D-441F-AAEC-2FA3961C4537}" dt="2024-02-21T09:17:15.888" v="5793"/>
        <pc:sldMkLst>
          <pc:docMk/>
          <pc:sldMk cId="4062342469" sldId="449"/>
        </pc:sldMkLst>
      </pc:sldChg>
      <pc:sldChg chg="new del">
        <pc:chgData name="Lina Pareigienė" userId="7bc1c3a6-0d07-49e7-b3d5-f6227aa2aca2" providerId="ADAL" clId="{DC3D5AD5-6D2D-441F-AAEC-2FA3961C4537}" dt="2024-02-22T10:13:01.265" v="6778" actId="680"/>
        <pc:sldMkLst>
          <pc:docMk/>
          <pc:sldMk cId="1310697301" sldId="450"/>
        </pc:sldMkLst>
      </pc:sldChg>
      <pc:sldChg chg="modSp add del mod modShow">
        <pc:chgData name="Lina Pareigienė" userId="7bc1c3a6-0d07-49e7-b3d5-f6227aa2aca2" providerId="ADAL" clId="{DC3D5AD5-6D2D-441F-AAEC-2FA3961C4537}" dt="2024-02-22T10:14:34.394" v="6848" actId="729"/>
        <pc:sldMkLst>
          <pc:docMk/>
          <pc:sldMk cId="1987512718" sldId="450"/>
        </pc:sldMkLst>
        <pc:spChg chg="mod">
          <ac:chgData name="Lina Pareigienė" userId="7bc1c3a6-0d07-49e7-b3d5-f6227aa2aca2" providerId="ADAL" clId="{DC3D5AD5-6D2D-441F-AAEC-2FA3961C4537}" dt="2024-02-22T10:14:12.329" v="6845" actId="20577"/>
          <ac:spMkLst>
            <pc:docMk/>
            <pc:sldMk cId="1987512718" sldId="450"/>
            <ac:spMk id="8" creationId="{21D09916-E3EB-4C23-87CF-6C8305693864}"/>
          </ac:spMkLst>
        </pc:spChg>
      </pc:sldChg>
      <pc:sldChg chg="addSp delSp modSp new mod ord">
        <pc:chgData name="Lina Pareigienė" userId="7bc1c3a6-0d07-49e7-b3d5-f6227aa2aca2" providerId="ADAL" clId="{DC3D5AD5-6D2D-441F-AAEC-2FA3961C4537}" dt="2024-02-22T10:44:06.104" v="8187" actId="108"/>
        <pc:sldMkLst>
          <pc:docMk/>
          <pc:sldMk cId="3140805794" sldId="451"/>
        </pc:sldMkLst>
        <pc:spChg chg="mod">
          <ac:chgData name="Lina Pareigienė" userId="7bc1c3a6-0d07-49e7-b3d5-f6227aa2aca2" providerId="ADAL" clId="{DC3D5AD5-6D2D-441F-AAEC-2FA3961C4537}" dt="2024-02-22T10:31:33.704" v="7510" actId="13926"/>
          <ac:spMkLst>
            <pc:docMk/>
            <pc:sldMk cId="3140805794" sldId="451"/>
            <ac:spMk id="2" creationId="{686BCC73-C37C-E4FC-3CA0-7C63C825F6EA}"/>
          </ac:spMkLst>
        </pc:spChg>
        <pc:spChg chg="add del">
          <ac:chgData name="Lina Pareigienė" userId="7bc1c3a6-0d07-49e7-b3d5-f6227aa2aca2" providerId="ADAL" clId="{DC3D5AD5-6D2D-441F-AAEC-2FA3961C4537}" dt="2024-02-22T10:23:06.150" v="7076" actId="478"/>
          <ac:spMkLst>
            <pc:docMk/>
            <pc:sldMk cId="3140805794" sldId="451"/>
            <ac:spMk id="3" creationId="{24E3D100-8603-6971-3489-B4B643F4EA47}"/>
          </ac:spMkLst>
        </pc:spChg>
        <pc:spChg chg="mod">
          <ac:chgData name="Lina Pareigienė" userId="7bc1c3a6-0d07-49e7-b3d5-f6227aa2aca2" providerId="ADAL" clId="{DC3D5AD5-6D2D-441F-AAEC-2FA3961C4537}" dt="2024-02-22T10:44:06.104" v="8187" actId="108"/>
          <ac:spMkLst>
            <pc:docMk/>
            <pc:sldMk cId="3140805794" sldId="451"/>
            <ac:spMk id="4" creationId="{CB631345-407A-7F4E-10CB-57DEE5FF48EE}"/>
          </ac:spMkLst>
        </pc:spChg>
        <pc:picChg chg="add mod">
          <ac:chgData name="Lina Pareigienė" userId="7bc1c3a6-0d07-49e7-b3d5-f6227aa2aca2" providerId="ADAL" clId="{DC3D5AD5-6D2D-441F-AAEC-2FA3961C4537}" dt="2024-02-22T10:23:01.415" v="7075" actId="931"/>
          <ac:picMkLst>
            <pc:docMk/>
            <pc:sldMk cId="3140805794" sldId="451"/>
            <ac:picMk id="6" creationId="{0D44AA0E-0347-2444-21B5-1212F2467D87}"/>
          </ac:picMkLst>
        </pc:picChg>
        <pc:picChg chg="add mod">
          <ac:chgData name="Lina Pareigienė" userId="7bc1c3a6-0d07-49e7-b3d5-f6227aa2aca2" providerId="ADAL" clId="{DC3D5AD5-6D2D-441F-AAEC-2FA3961C4537}" dt="2024-02-22T10:43:39.048" v="8183" actId="1076"/>
          <ac:picMkLst>
            <pc:docMk/>
            <pc:sldMk cId="3140805794" sldId="451"/>
            <ac:picMk id="8" creationId="{FB5DEF6B-4F63-CA6E-37B3-00AB45D131BE}"/>
          </ac:picMkLst>
        </pc:picChg>
        <pc:picChg chg="add del mod">
          <ac:chgData name="Lina Pareigienė" userId="7bc1c3a6-0d07-49e7-b3d5-f6227aa2aca2" providerId="ADAL" clId="{DC3D5AD5-6D2D-441F-AAEC-2FA3961C4537}" dt="2024-02-22T10:34:55.927" v="7610" actId="478"/>
          <ac:picMkLst>
            <pc:docMk/>
            <pc:sldMk cId="3140805794" sldId="451"/>
            <ac:picMk id="9" creationId="{9D920206-0179-D8E6-6686-BB5333D398E5}"/>
          </ac:picMkLst>
        </pc:picChg>
      </pc:sldChg>
      <pc:sldChg chg="modSp add mod">
        <pc:chgData name="Lina Pareigienė" userId="7bc1c3a6-0d07-49e7-b3d5-f6227aa2aca2" providerId="ADAL" clId="{DC3D5AD5-6D2D-441F-AAEC-2FA3961C4537}" dt="2024-02-22T10:54:31.430" v="8705"/>
        <pc:sldMkLst>
          <pc:docMk/>
          <pc:sldMk cId="2155959972" sldId="452"/>
        </pc:sldMkLst>
        <pc:spChg chg="mod">
          <ac:chgData name="Lina Pareigienė" userId="7bc1c3a6-0d07-49e7-b3d5-f6227aa2aca2" providerId="ADAL" clId="{DC3D5AD5-6D2D-441F-AAEC-2FA3961C4537}" dt="2024-02-22T10:52:11.581" v="8668" actId="20577"/>
          <ac:spMkLst>
            <pc:docMk/>
            <pc:sldMk cId="2155959972" sldId="452"/>
            <ac:spMk id="2" creationId="{838195F7-CCDE-79A0-71C5-590E11CC29F5}"/>
          </ac:spMkLst>
        </pc:spChg>
        <pc:spChg chg="mod">
          <ac:chgData name="Lina Pareigienė" userId="7bc1c3a6-0d07-49e7-b3d5-f6227aa2aca2" providerId="ADAL" clId="{DC3D5AD5-6D2D-441F-AAEC-2FA3961C4537}" dt="2024-02-22T10:54:31.430" v="8705"/>
          <ac:spMkLst>
            <pc:docMk/>
            <pc:sldMk cId="2155959972" sldId="452"/>
            <ac:spMk id="4" creationId="{ABEDD1A9-6E04-6AAD-1BC6-A6BB18B06C94}"/>
          </ac:spMkLst>
        </pc:spChg>
      </pc:sldChg>
      <pc:sldChg chg="add del">
        <pc:chgData name="Lina Pareigienė" userId="7bc1c3a6-0d07-49e7-b3d5-f6227aa2aca2" providerId="ADAL" clId="{DC3D5AD5-6D2D-441F-AAEC-2FA3961C4537}" dt="2024-02-22T10:52:15.488" v="8671"/>
        <pc:sldMkLst>
          <pc:docMk/>
          <pc:sldMk cId="999696884" sldId="453"/>
        </pc:sldMkLst>
      </pc:sldChg>
      <pc:sldChg chg="modSp add mod">
        <pc:chgData name="Lina Pareigienė" userId="7bc1c3a6-0d07-49e7-b3d5-f6227aa2aca2" providerId="ADAL" clId="{DC3D5AD5-6D2D-441F-AAEC-2FA3961C4537}" dt="2024-02-22T10:57:48.006" v="8716" actId="1076"/>
        <pc:sldMkLst>
          <pc:docMk/>
          <pc:sldMk cId="1295153702" sldId="453"/>
        </pc:sldMkLst>
        <pc:spChg chg="mod">
          <ac:chgData name="Lina Pareigienė" userId="7bc1c3a6-0d07-49e7-b3d5-f6227aa2aca2" providerId="ADAL" clId="{DC3D5AD5-6D2D-441F-AAEC-2FA3961C4537}" dt="2024-02-22T10:57:04.311" v="8713" actId="20577"/>
          <ac:spMkLst>
            <pc:docMk/>
            <pc:sldMk cId="1295153702" sldId="453"/>
            <ac:spMk id="2" creationId="{3B4CF183-BDCA-8B59-FE8B-7357111506F5}"/>
          </ac:spMkLst>
        </pc:spChg>
        <pc:spChg chg="mod">
          <ac:chgData name="Lina Pareigienė" userId="7bc1c3a6-0d07-49e7-b3d5-f6227aa2aca2" providerId="ADAL" clId="{DC3D5AD5-6D2D-441F-AAEC-2FA3961C4537}" dt="2024-02-22T10:57:48.006" v="8716" actId="1076"/>
          <ac:spMkLst>
            <pc:docMk/>
            <pc:sldMk cId="1295153702" sldId="453"/>
            <ac:spMk id="4" creationId="{C472AD36-6E6D-1919-0F02-1D62275E1C69}"/>
          </ac:spMkLst>
        </pc:spChg>
      </pc:sldChg>
      <pc:sldChg chg="modSp add mod">
        <pc:chgData name="Lina Pareigienė" userId="7bc1c3a6-0d07-49e7-b3d5-f6227aa2aca2" providerId="ADAL" clId="{DC3D5AD5-6D2D-441F-AAEC-2FA3961C4537}" dt="2024-02-22T10:55:39.888" v="8712" actId="1076"/>
        <pc:sldMkLst>
          <pc:docMk/>
          <pc:sldMk cId="2419731148" sldId="454"/>
        </pc:sldMkLst>
        <pc:spChg chg="mod">
          <ac:chgData name="Lina Pareigienė" userId="7bc1c3a6-0d07-49e7-b3d5-f6227aa2aca2" providerId="ADAL" clId="{DC3D5AD5-6D2D-441F-AAEC-2FA3961C4537}" dt="2024-02-22T10:55:34.134" v="8710" actId="20577"/>
          <ac:spMkLst>
            <pc:docMk/>
            <pc:sldMk cId="2419731148" sldId="454"/>
            <ac:spMk id="2" creationId="{029E2290-80C4-AE9B-7C4B-FE81C328B5C8}"/>
          </ac:spMkLst>
        </pc:spChg>
        <pc:spChg chg="mod">
          <ac:chgData name="Lina Pareigienė" userId="7bc1c3a6-0d07-49e7-b3d5-f6227aa2aca2" providerId="ADAL" clId="{DC3D5AD5-6D2D-441F-AAEC-2FA3961C4537}" dt="2024-02-22T10:55:39.888" v="8712" actId="1076"/>
          <ac:spMkLst>
            <pc:docMk/>
            <pc:sldMk cId="2419731148" sldId="454"/>
            <ac:spMk id="4" creationId="{4F1AE5B2-BFC1-B9D5-9C17-8249DECA8DBB}"/>
          </ac:spMkLst>
        </pc:spChg>
      </pc:sldChg>
      <pc:sldChg chg="del">
        <pc:chgData name="Lina Pareigienė" userId="7bc1c3a6-0d07-49e7-b3d5-f6227aa2aca2" providerId="ADAL" clId="{DC3D5AD5-6D2D-441F-AAEC-2FA3961C4537}" dt="2024-02-23T14:04:57.896" v="8808" actId="2696"/>
        <pc:sldMkLst>
          <pc:docMk/>
          <pc:sldMk cId="1149233188" sldId="455"/>
        </pc:sldMkLst>
      </pc:sldChg>
    </pc:docChg>
  </pc:docChgLst>
  <pc:docChgLst>
    <pc:chgData name="Eglė Melnikė" userId="S::egle.melnike@nsa.smm.lt::5e2743b5-3a04-443b-98bb-28f01acf302a" providerId="AD" clId="Web-{7F80D3BF-173F-E6FA-7BEF-5C884E638BF0}"/>
    <pc:docChg chg="mod modSld">
      <pc:chgData name="Eglė Melnikė" userId="S::egle.melnike@nsa.smm.lt::5e2743b5-3a04-443b-98bb-28f01acf302a" providerId="AD" clId="Web-{7F80D3BF-173F-E6FA-7BEF-5C884E638BF0}" dt="2024-02-21T14:55:53.039" v="31"/>
      <pc:docMkLst>
        <pc:docMk/>
      </pc:docMkLst>
      <pc:sldChg chg="modSp">
        <pc:chgData name="Eglė Melnikė" userId="S::egle.melnike@nsa.smm.lt::5e2743b5-3a04-443b-98bb-28f01acf302a" providerId="AD" clId="Web-{7F80D3BF-173F-E6FA-7BEF-5C884E638BF0}" dt="2024-02-21T14:28:26.357" v="2" actId="14100"/>
        <pc:sldMkLst>
          <pc:docMk/>
          <pc:sldMk cId="3140070036" sldId="407"/>
        </pc:sldMkLst>
        <pc:spChg chg="mod">
          <ac:chgData name="Eglė Melnikė" userId="S::egle.melnike@nsa.smm.lt::5e2743b5-3a04-443b-98bb-28f01acf302a" providerId="AD" clId="Web-{7F80D3BF-173F-E6FA-7BEF-5C884E638BF0}" dt="2024-02-21T14:28:26.357" v="2" actId="14100"/>
          <ac:spMkLst>
            <pc:docMk/>
            <pc:sldMk cId="3140070036" sldId="407"/>
            <ac:spMk id="3" creationId="{2C076A63-6B44-33C8-DE04-46B631502026}"/>
          </ac:spMkLst>
        </pc:spChg>
      </pc:sldChg>
      <pc:sldChg chg="modSp">
        <pc:chgData name="Eglė Melnikė" userId="S::egle.melnike@nsa.smm.lt::5e2743b5-3a04-443b-98bb-28f01acf302a" providerId="AD" clId="Web-{7F80D3BF-173F-E6FA-7BEF-5C884E638BF0}" dt="2024-02-21T14:29:29.281" v="6" actId="14100"/>
        <pc:sldMkLst>
          <pc:docMk/>
          <pc:sldMk cId="2991293511" sldId="408"/>
        </pc:sldMkLst>
        <pc:spChg chg="mod">
          <ac:chgData name="Eglė Melnikė" userId="S::egle.melnike@nsa.smm.lt::5e2743b5-3a04-443b-98bb-28f01acf302a" providerId="AD" clId="Web-{7F80D3BF-173F-E6FA-7BEF-5C884E638BF0}" dt="2024-02-21T14:29:29.281" v="6" actId="14100"/>
          <ac:spMkLst>
            <pc:docMk/>
            <pc:sldMk cId="2991293511" sldId="408"/>
            <ac:spMk id="7" creationId="{40B3DEEE-DAC3-CF17-97CA-49DE74EC6F88}"/>
          </ac:spMkLst>
        </pc:spChg>
      </pc:sldChg>
      <pc:sldChg chg="modSp">
        <pc:chgData name="Eglė Melnikė" userId="S::egle.melnike@nsa.smm.lt::5e2743b5-3a04-443b-98bb-28f01acf302a" providerId="AD" clId="Web-{7F80D3BF-173F-E6FA-7BEF-5C884E638BF0}" dt="2024-02-21T14:37:59.861" v="7" actId="1076"/>
        <pc:sldMkLst>
          <pc:docMk/>
          <pc:sldMk cId="1830150128" sldId="409"/>
        </pc:sldMkLst>
        <pc:graphicFrameChg chg="mod">
          <ac:chgData name="Eglė Melnikė" userId="S::egle.melnike@nsa.smm.lt::5e2743b5-3a04-443b-98bb-28f01acf302a" providerId="AD" clId="Web-{7F80D3BF-173F-E6FA-7BEF-5C884E638BF0}" dt="2024-02-21T14:37:59.861" v="7" actId="1076"/>
          <ac:graphicFrameMkLst>
            <pc:docMk/>
            <pc:sldMk cId="1830150128" sldId="409"/>
            <ac:graphicFrameMk id="6" creationId="{C57EE975-1E17-1FF4-3C2A-CF8C463F860E}"/>
          </ac:graphicFrameMkLst>
        </pc:graphicFrameChg>
      </pc:sldChg>
      <pc:sldChg chg="modSp addCm delCm modCm">
        <pc:chgData name="Eglė Melnikė" userId="S::egle.melnike@nsa.smm.lt::5e2743b5-3a04-443b-98bb-28f01acf302a" providerId="AD" clId="Web-{7F80D3BF-173F-E6FA-7BEF-5C884E638BF0}" dt="2024-02-21T14:49:49.823" v="28"/>
        <pc:sldMkLst>
          <pc:docMk/>
          <pc:sldMk cId="3943046173" sldId="414"/>
        </pc:sldMkLst>
        <pc:spChg chg="mod">
          <ac:chgData name="Eglė Melnikė" userId="S::egle.melnike@nsa.smm.lt::5e2743b5-3a04-443b-98bb-28f01acf302a" providerId="AD" clId="Web-{7F80D3BF-173F-E6FA-7BEF-5C884E638BF0}" dt="2024-02-21T14:44:43.141" v="18" actId="20577"/>
          <ac:spMkLst>
            <pc:docMk/>
            <pc:sldMk cId="3943046173" sldId="414"/>
            <ac:spMk id="3" creationId="{2B9040DD-A605-F392-CBED-EECD26BBE090}"/>
          </ac:spMkLst>
        </pc:spChg>
        <pc:graphicFrameChg chg="mod">
          <ac:chgData name="Eglė Melnikė" userId="S::egle.melnike@nsa.smm.lt::5e2743b5-3a04-443b-98bb-28f01acf302a" providerId="AD" clId="Web-{7F80D3BF-173F-E6FA-7BEF-5C884E638BF0}" dt="2024-02-21T14:44:44.344" v="20" actId="1076"/>
          <ac:graphicFrameMkLst>
            <pc:docMk/>
            <pc:sldMk cId="3943046173" sldId="414"/>
            <ac:graphicFrameMk id="7" creationId="{0ED2D417-6AE9-6034-D132-DA23618329C6}"/>
          </ac:graphicFrameMkLst>
        </pc:graphicFrameChg>
      </pc:sldChg>
      <pc:sldChg chg="addCm modCm">
        <pc:chgData name="Eglė Melnikė" userId="S::egle.melnike@nsa.smm.lt::5e2743b5-3a04-443b-98bb-28f01acf302a" providerId="AD" clId="Web-{7F80D3BF-173F-E6FA-7BEF-5C884E638BF0}" dt="2024-02-21T14:48:38.555" v="25"/>
        <pc:sldMkLst>
          <pc:docMk/>
          <pc:sldMk cId="2114739873" sldId="415"/>
        </pc:sldMkLst>
      </pc:sldChg>
      <pc:sldChg chg="modSp">
        <pc:chgData name="Eglė Melnikė" userId="S::egle.melnike@nsa.smm.lt::5e2743b5-3a04-443b-98bb-28f01acf302a" providerId="AD" clId="Web-{7F80D3BF-173F-E6FA-7BEF-5C884E638BF0}" dt="2024-02-21T14:39:10.270" v="10" actId="20577"/>
        <pc:sldMkLst>
          <pc:docMk/>
          <pc:sldMk cId="1744157729" sldId="416"/>
        </pc:sldMkLst>
        <pc:spChg chg="mod">
          <ac:chgData name="Eglė Melnikė" userId="S::egle.melnike@nsa.smm.lt::5e2743b5-3a04-443b-98bb-28f01acf302a" providerId="AD" clId="Web-{7F80D3BF-173F-E6FA-7BEF-5C884E638BF0}" dt="2024-02-21T14:39:10.270" v="10" actId="20577"/>
          <ac:spMkLst>
            <pc:docMk/>
            <pc:sldMk cId="1744157729" sldId="416"/>
            <ac:spMk id="5" creationId="{856BEB94-7488-4A51-B800-BD240A782CB4}"/>
          </ac:spMkLst>
        </pc:spChg>
      </pc:sldChg>
      <pc:sldChg chg="modSp">
        <pc:chgData name="Eglė Melnikė" userId="S::egle.melnike@nsa.smm.lt::5e2743b5-3a04-443b-98bb-28f01acf302a" providerId="AD" clId="Web-{7F80D3BF-173F-E6FA-7BEF-5C884E638BF0}" dt="2024-02-21T14:50:29.637" v="30" actId="20577"/>
        <pc:sldMkLst>
          <pc:docMk/>
          <pc:sldMk cId="537902175" sldId="417"/>
        </pc:sldMkLst>
        <pc:spChg chg="mod">
          <ac:chgData name="Eglė Melnikė" userId="S::egle.melnike@nsa.smm.lt::5e2743b5-3a04-443b-98bb-28f01acf302a" providerId="AD" clId="Web-{7F80D3BF-173F-E6FA-7BEF-5C884E638BF0}" dt="2024-02-21T14:50:29.637" v="30" actId="20577"/>
          <ac:spMkLst>
            <pc:docMk/>
            <pc:sldMk cId="537902175" sldId="417"/>
            <ac:spMk id="5" creationId="{7132076C-6ABF-4FB3-9BD4-7F028D995B5E}"/>
          </ac:spMkLst>
        </pc:spChg>
      </pc:sldChg>
      <pc:sldChg chg="addCm">
        <pc:chgData name="Eglė Melnikė" userId="S::egle.melnike@nsa.smm.lt::5e2743b5-3a04-443b-98bb-28f01acf302a" providerId="AD" clId="Web-{7F80D3BF-173F-E6FA-7BEF-5C884E638BF0}" dt="2024-02-21T14:55:53.039" v="31"/>
        <pc:sldMkLst>
          <pc:docMk/>
          <pc:sldMk cId="1723768641" sldId="419"/>
        </pc:sldMkLst>
      </pc:sldChg>
    </pc:docChg>
  </pc:docChgLst>
  <pc:docChgLst>
    <pc:chgData name="Lina Pareigienė" userId="7bc1c3a6-0d07-49e7-b3d5-f6227aa2aca2" providerId="ADAL" clId="{91123186-A320-4AB8-AF53-E54AFB247A63}"/>
    <pc:docChg chg="undo custSel addSld delSld modSld sldOrd">
      <pc:chgData name="Lina Pareigienė" userId="7bc1c3a6-0d07-49e7-b3d5-f6227aa2aca2" providerId="ADAL" clId="{91123186-A320-4AB8-AF53-E54AFB247A63}" dt="2024-02-13T10:28:13.141" v="8530" actId="20577"/>
      <pc:docMkLst>
        <pc:docMk/>
      </pc:docMkLst>
      <pc:sldChg chg="addSp delSp modSp modNotesTx">
        <pc:chgData name="Lina Pareigienė" userId="7bc1c3a6-0d07-49e7-b3d5-f6227aa2aca2" providerId="ADAL" clId="{91123186-A320-4AB8-AF53-E54AFB247A63}" dt="2024-02-13T09:18:57.562" v="4981" actId="113"/>
        <pc:sldMkLst>
          <pc:docMk/>
          <pc:sldMk cId="148855555" sldId="257"/>
        </pc:sldMkLst>
        <pc:spChg chg="mod">
          <ac:chgData name="Lina Pareigienė" userId="7bc1c3a6-0d07-49e7-b3d5-f6227aa2aca2" providerId="ADAL" clId="{91123186-A320-4AB8-AF53-E54AFB247A63}" dt="2024-02-13T07:54:24.210" v="1654" actId="2711"/>
          <ac:spMkLst>
            <pc:docMk/>
            <pc:sldMk cId="148855555" sldId="257"/>
            <ac:spMk id="2" creationId="{E7ADC6C2-79C8-4282-A32F-AB6B04791969}"/>
          </ac:spMkLst>
        </pc:spChg>
        <pc:spChg chg="del">
          <ac:chgData name="Lina Pareigienė" userId="7bc1c3a6-0d07-49e7-b3d5-f6227aa2aca2" providerId="ADAL" clId="{91123186-A320-4AB8-AF53-E54AFB247A63}" dt="2024-02-13T07:57:51.913" v="1774" actId="478"/>
          <ac:spMkLst>
            <pc:docMk/>
            <pc:sldMk cId="148855555" sldId="257"/>
            <ac:spMk id="3" creationId="{6EDD9046-363E-45A3-A480-B171AC458EE0}"/>
          </ac:spMkLst>
        </pc:spChg>
        <pc:spChg chg="mod">
          <ac:chgData name="Lina Pareigienė" userId="7bc1c3a6-0d07-49e7-b3d5-f6227aa2aca2" providerId="ADAL" clId="{91123186-A320-4AB8-AF53-E54AFB247A63}" dt="2024-02-13T09:18:57.562" v="4981" actId="113"/>
          <ac:spMkLst>
            <pc:docMk/>
            <pc:sldMk cId="148855555" sldId="257"/>
            <ac:spMk id="4" creationId="{B4E68CD7-96E9-4CA2-B6BF-2739FBDEBE46}"/>
          </ac:spMkLst>
        </pc:spChg>
        <pc:spChg chg="add mod">
          <ac:chgData name="Lina Pareigienė" userId="7bc1c3a6-0d07-49e7-b3d5-f6227aa2aca2" providerId="ADAL" clId="{91123186-A320-4AB8-AF53-E54AFB247A63}" dt="2024-02-13T09:17:56.130" v="4976" actId="123"/>
          <ac:spMkLst>
            <pc:docMk/>
            <pc:sldMk cId="148855555" sldId="257"/>
            <ac:spMk id="5" creationId="{63D907E1-9AF6-42E8-B2B2-4CF8EAA86E46}"/>
          </ac:spMkLst>
        </pc:spChg>
      </pc:sldChg>
      <pc:sldChg chg="modSp">
        <pc:chgData name="Lina Pareigienė" userId="7bc1c3a6-0d07-49e7-b3d5-f6227aa2aca2" providerId="ADAL" clId="{91123186-A320-4AB8-AF53-E54AFB247A63}" dt="2024-02-13T07:16:24.226" v="9" actId="2711"/>
        <pc:sldMkLst>
          <pc:docMk/>
          <pc:sldMk cId="3151733226" sldId="258"/>
        </pc:sldMkLst>
        <pc:spChg chg="mod">
          <ac:chgData name="Lina Pareigienė" userId="7bc1c3a6-0d07-49e7-b3d5-f6227aa2aca2" providerId="ADAL" clId="{91123186-A320-4AB8-AF53-E54AFB247A63}" dt="2024-02-13T07:16:16.248" v="7" actId="2711"/>
          <ac:spMkLst>
            <pc:docMk/>
            <pc:sldMk cId="3151733226" sldId="258"/>
            <ac:spMk id="2" creationId="{26AB2B5A-0120-4778-A1D5-AAA4570930E8}"/>
          </ac:spMkLst>
        </pc:spChg>
        <pc:spChg chg="mod">
          <ac:chgData name="Lina Pareigienė" userId="7bc1c3a6-0d07-49e7-b3d5-f6227aa2aca2" providerId="ADAL" clId="{91123186-A320-4AB8-AF53-E54AFB247A63}" dt="2024-02-13T07:16:20.823" v="8" actId="2711"/>
          <ac:spMkLst>
            <pc:docMk/>
            <pc:sldMk cId="3151733226" sldId="258"/>
            <ac:spMk id="4" creationId="{123B9330-25AF-4CFD-B720-FAF9309D06D8}"/>
          </ac:spMkLst>
        </pc:spChg>
        <pc:spChg chg="mod">
          <ac:chgData name="Lina Pareigienė" userId="7bc1c3a6-0d07-49e7-b3d5-f6227aa2aca2" providerId="ADAL" clId="{91123186-A320-4AB8-AF53-E54AFB247A63}" dt="2024-02-13T07:16:24.226" v="9" actId="2711"/>
          <ac:spMkLst>
            <pc:docMk/>
            <pc:sldMk cId="3151733226" sldId="258"/>
            <ac:spMk id="5" creationId="{B971F144-2F0B-4689-9146-C11B79D588D9}"/>
          </ac:spMkLst>
        </pc:spChg>
      </pc:sldChg>
      <pc:sldChg chg="modSp add">
        <pc:chgData name="Lina Pareigienė" userId="7bc1c3a6-0d07-49e7-b3d5-f6227aa2aca2" providerId="ADAL" clId="{91123186-A320-4AB8-AF53-E54AFB247A63}" dt="2024-02-13T07:17:58.102" v="33" actId="20577"/>
        <pc:sldMkLst>
          <pc:docMk/>
          <pc:sldMk cId="2258510085" sldId="259"/>
        </pc:sldMkLst>
        <pc:spChg chg="mod">
          <ac:chgData name="Lina Pareigienė" userId="7bc1c3a6-0d07-49e7-b3d5-f6227aa2aca2" providerId="ADAL" clId="{91123186-A320-4AB8-AF53-E54AFB247A63}" dt="2024-02-13T07:16:32.051" v="10" actId="2711"/>
          <ac:spMkLst>
            <pc:docMk/>
            <pc:sldMk cId="2258510085" sldId="259"/>
            <ac:spMk id="2" creationId="{44F5456F-2F9E-4C32-97B4-7211C125388A}"/>
          </ac:spMkLst>
        </pc:spChg>
        <pc:spChg chg="mod">
          <ac:chgData name="Lina Pareigienė" userId="7bc1c3a6-0d07-49e7-b3d5-f6227aa2aca2" providerId="ADAL" clId="{91123186-A320-4AB8-AF53-E54AFB247A63}" dt="2024-02-13T07:17:58.102" v="33" actId="20577"/>
          <ac:spMkLst>
            <pc:docMk/>
            <pc:sldMk cId="2258510085" sldId="259"/>
            <ac:spMk id="4" creationId="{563F6421-17F8-4FAA-AD85-6B91E2C59E97}"/>
          </ac:spMkLst>
        </pc:spChg>
      </pc:sldChg>
      <pc:sldChg chg="addSp delSp modSp mod modTransition">
        <pc:chgData name="Lina Pareigienė" userId="7bc1c3a6-0d07-49e7-b3d5-f6227aa2aca2" providerId="ADAL" clId="{91123186-A320-4AB8-AF53-E54AFB247A63}" dt="2024-02-13T09:52:09.391" v="5840"/>
        <pc:sldMkLst>
          <pc:docMk/>
          <pc:sldMk cId="2695766730" sldId="335"/>
        </pc:sldMkLst>
        <pc:spChg chg="mod">
          <ac:chgData name="Lina Pareigienė" userId="7bc1c3a6-0d07-49e7-b3d5-f6227aa2aca2" providerId="ADAL" clId="{91123186-A320-4AB8-AF53-E54AFB247A63}" dt="2024-02-13T09:45:02.739" v="5791" actId="6549"/>
          <ac:spMkLst>
            <pc:docMk/>
            <pc:sldMk cId="2695766730" sldId="335"/>
            <ac:spMk id="2" creationId="{555EA7EB-E836-4D0D-9C79-D7E869AB26C0}"/>
          </ac:spMkLst>
        </pc:spChg>
        <pc:spChg chg="mod">
          <ac:chgData name="Lina Pareigienė" userId="7bc1c3a6-0d07-49e7-b3d5-f6227aa2aca2" providerId="ADAL" clId="{91123186-A320-4AB8-AF53-E54AFB247A63}" dt="2024-02-13T09:46:20.987" v="5839" actId="1076"/>
          <ac:spMkLst>
            <pc:docMk/>
            <pc:sldMk cId="2695766730" sldId="335"/>
            <ac:spMk id="4" creationId="{696757C4-78B2-4FA6-9F30-84232ABBCE13}"/>
          </ac:spMkLst>
        </pc:spChg>
        <pc:graphicFrameChg chg="mod">
          <ac:chgData name="Lina Pareigienė" userId="7bc1c3a6-0d07-49e7-b3d5-f6227aa2aca2" providerId="ADAL" clId="{91123186-A320-4AB8-AF53-E54AFB247A63}" dt="2024-02-13T09:44:49.612" v="5790"/>
          <ac:graphicFrameMkLst>
            <pc:docMk/>
            <pc:sldMk cId="2695766730" sldId="335"/>
            <ac:graphicFrameMk id="11" creationId="{55E298B1-F0F5-45DE-94BF-085F4C320B9A}"/>
          </ac:graphicFrameMkLst>
        </pc:graphicFrameChg>
        <pc:picChg chg="del">
          <ac:chgData name="Lina Pareigienė" userId="7bc1c3a6-0d07-49e7-b3d5-f6227aa2aca2" providerId="ADAL" clId="{91123186-A320-4AB8-AF53-E54AFB247A63}" dt="2024-02-13T09:44:10.653" v="5780" actId="478"/>
          <ac:picMkLst>
            <pc:docMk/>
            <pc:sldMk cId="2695766730" sldId="335"/>
            <ac:picMk id="13" creationId="{7952CCFF-2C79-47DD-A758-14DA6EF61B6A}"/>
          </ac:picMkLst>
        </pc:picChg>
        <pc:picChg chg="add mod">
          <ac:chgData name="Lina Pareigienė" userId="7bc1c3a6-0d07-49e7-b3d5-f6227aa2aca2" providerId="ADAL" clId="{91123186-A320-4AB8-AF53-E54AFB247A63}" dt="2024-02-13T09:44:18.323" v="5783" actId="1076"/>
          <ac:picMkLst>
            <pc:docMk/>
            <pc:sldMk cId="2695766730" sldId="335"/>
            <ac:picMk id="14" creationId="{F8C5C00B-6142-47DA-A4E4-E3E1C97D2818}"/>
          </ac:picMkLst>
        </pc:picChg>
        <pc:picChg chg="mod">
          <ac:chgData name="Lina Pareigienė" userId="7bc1c3a6-0d07-49e7-b3d5-f6227aa2aca2" providerId="ADAL" clId="{91123186-A320-4AB8-AF53-E54AFB247A63}" dt="2024-02-13T09:44:14.595" v="5781" actId="1076"/>
          <ac:picMkLst>
            <pc:docMk/>
            <pc:sldMk cId="2695766730" sldId="335"/>
            <ac:picMk id="15" creationId="{6339B7B4-592F-41F1-B5C1-77242F5B24E4}"/>
          </ac:picMkLst>
        </pc:picChg>
        <pc:picChg chg="mod">
          <ac:chgData name="Lina Pareigienė" userId="7bc1c3a6-0d07-49e7-b3d5-f6227aa2aca2" providerId="ADAL" clId="{91123186-A320-4AB8-AF53-E54AFB247A63}" dt="2024-02-13T09:44:21.123" v="5784" actId="1076"/>
          <ac:picMkLst>
            <pc:docMk/>
            <pc:sldMk cId="2695766730" sldId="335"/>
            <ac:picMk id="17" creationId="{FB678FF3-CE6D-490D-AC73-2F23ABD612EF}"/>
          </ac:picMkLst>
        </pc:picChg>
        <pc:picChg chg="del">
          <ac:chgData name="Lina Pareigienė" userId="7bc1c3a6-0d07-49e7-b3d5-f6227aa2aca2" providerId="ADAL" clId="{91123186-A320-4AB8-AF53-E54AFB247A63}" dt="2024-02-13T09:44:09.967" v="5779" actId="478"/>
          <ac:picMkLst>
            <pc:docMk/>
            <pc:sldMk cId="2695766730" sldId="335"/>
            <ac:picMk id="21" creationId="{042502A0-4D4B-4F19-894D-1654BD79F680}"/>
          </ac:picMkLst>
        </pc:picChg>
        <pc:picChg chg="mod">
          <ac:chgData name="Lina Pareigienė" userId="7bc1c3a6-0d07-49e7-b3d5-f6227aa2aca2" providerId="ADAL" clId="{91123186-A320-4AB8-AF53-E54AFB247A63}" dt="2024-02-13T09:44:34.859" v="5788" actId="1076"/>
          <ac:picMkLst>
            <pc:docMk/>
            <pc:sldMk cId="2695766730" sldId="335"/>
            <ac:picMk id="22" creationId="{82394DE2-5BF0-4550-85D9-AE381A9C8737}"/>
          </ac:picMkLst>
        </pc:picChg>
        <pc:picChg chg="mod">
          <ac:chgData name="Lina Pareigienė" userId="7bc1c3a6-0d07-49e7-b3d5-f6227aa2aca2" providerId="ADAL" clId="{91123186-A320-4AB8-AF53-E54AFB247A63}" dt="2024-02-13T09:44:32.923" v="5787" actId="1076"/>
          <ac:picMkLst>
            <pc:docMk/>
            <pc:sldMk cId="2695766730" sldId="335"/>
            <ac:picMk id="23" creationId="{39BA450B-150F-44E1-A36A-65AE8A09E305}"/>
          </ac:picMkLst>
        </pc:picChg>
        <pc:picChg chg="del">
          <ac:chgData name="Lina Pareigienė" userId="7bc1c3a6-0d07-49e7-b3d5-f6227aa2aca2" providerId="ADAL" clId="{91123186-A320-4AB8-AF53-E54AFB247A63}" dt="2024-02-13T09:44:23.319" v="5785" actId="478"/>
          <ac:picMkLst>
            <pc:docMk/>
            <pc:sldMk cId="2695766730" sldId="335"/>
            <ac:picMk id="24" creationId="{1E6E691F-D8E9-48C0-BCB6-27329C4F767C}"/>
          </ac:picMkLst>
        </pc:picChg>
        <pc:picChg chg="del">
          <ac:chgData name="Lina Pareigienė" userId="7bc1c3a6-0d07-49e7-b3d5-f6227aa2aca2" providerId="ADAL" clId="{91123186-A320-4AB8-AF53-E54AFB247A63}" dt="2024-02-13T09:44:23.926" v="5786" actId="478"/>
          <ac:picMkLst>
            <pc:docMk/>
            <pc:sldMk cId="2695766730" sldId="335"/>
            <ac:picMk id="25" creationId="{9839D0FC-D2D4-4EE6-92E2-FAD9E08EA91F}"/>
          </ac:picMkLst>
        </pc:picChg>
      </pc:sldChg>
      <pc:sldChg chg="delSp modSp modNotesTx">
        <pc:chgData name="Lina Pareigienė" userId="7bc1c3a6-0d07-49e7-b3d5-f6227aa2aca2" providerId="ADAL" clId="{91123186-A320-4AB8-AF53-E54AFB247A63}" dt="2024-02-13T09:57:48.740" v="6264" actId="478"/>
        <pc:sldMkLst>
          <pc:docMk/>
          <pc:sldMk cId="1600298527" sldId="406"/>
        </pc:sldMkLst>
        <pc:spChg chg="mod">
          <ac:chgData name="Lina Pareigienė" userId="7bc1c3a6-0d07-49e7-b3d5-f6227aa2aca2" providerId="ADAL" clId="{91123186-A320-4AB8-AF53-E54AFB247A63}" dt="2024-02-13T09:57:17.220" v="6259" actId="6549"/>
          <ac:spMkLst>
            <pc:docMk/>
            <pc:sldMk cId="1600298527" sldId="406"/>
            <ac:spMk id="3" creationId="{006C6CB6-8F5C-6089-64A1-33022857172C}"/>
          </ac:spMkLst>
        </pc:spChg>
        <pc:spChg chg="del">
          <ac:chgData name="Lina Pareigienė" userId="7bc1c3a6-0d07-49e7-b3d5-f6227aa2aca2" providerId="ADAL" clId="{91123186-A320-4AB8-AF53-E54AFB247A63}" dt="2024-02-13T09:57:34.708" v="6260" actId="478"/>
          <ac:spMkLst>
            <pc:docMk/>
            <pc:sldMk cId="1600298527" sldId="406"/>
            <ac:spMk id="4" creationId="{5714292D-4138-3933-4B17-BDD6CEE4716F}"/>
          </ac:spMkLst>
        </pc:spChg>
        <pc:spChg chg="del">
          <ac:chgData name="Lina Pareigienė" userId="7bc1c3a6-0d07-49e7-b3d5-f6227aa2aca2" providerId="ADAL" clId="{91123186-A320-4AB8-AF53-E54AFB247A63}" dt="2024-02-13T09:57:48.740" v="6264" actId="478"/>
          <ac:spMkLst>
            <pc:docMk/>
            <pc:sldMk cId="1600298527" sldId="406"/>
            <ac:spMk id="5" creationId="{17CB2DE7-48DE-4FB8-9426-2B2D1709EC1F}"/>
          </ac:spMkLst>
        </pc:spChg>
        <pc:spChg chg="mod">
          <ac:chgData name="Lina Pareigienė" userId="7bc1c3a6-0d07-49e7-b3d5-f6227aa2aca2" providerId="ADAL" clId="{91123186-A320-4AB8-AF53-E54AFB247A63}" dt="2024-02-13T09:57:43.594" v="6263" actId="1076"/>
          <ac:spMkLst>
            <pc:docMk/>
            <pc:sldMk cId="1600298527" sldId="406"/>
            <ac:spMk id="7" creationId="{00000000-0000-0000-0000-000000000000}"/>
          </ac:spMkLst>
        </pc:spChg>
      </pc:sldChg>
      <pc:sldChg chg="addSp delSp modSp add modNotesTx">
        <pc:chgData name="Lina Pareigienė" userId="7bc1c3a6-0d07-49e7-b3d5-f6227aa2aca2" providerId="ADAL" clId="{91123186-A320-4AB8-AF53-E54AFB247A63}" dt="2024-02-13T07:47:52.789" v="1434" actId="255"/>
        <pc:sldMkLst>
          <pc:docMk/>
          <pc:sldMk cId="3140070036" sldId="407"/>
        </pc:sldMkLst>
        <pc:spChg chg="mod">
          <ac:chgData name="Lina Pareigienė" userId="7bc1c3a6-0d07-49e7-b3d5-f6227aa2aca2" providerId="ADAL" clId="{91123186-A320-4AB8-AF53-E54AFB247A63}" dt="2024-02-13T07:32:31.805" v="292" actId="6549"/>
          <ac:spMkLst>
            <pc:docMk/>
            <pc:sldMk cId="3140070036" sldId="407"/>
            <ac:spMk id="3" creationId="{2C076A63-6B44-33C8-DE04-46B631502026}"/>
          </ac:spMkLst>
        </pc:spChg>
        <pc:spChg chg="del mod">
          <ac:chgData name="Lina Pareigienė" userId="7bc1c3a6-0d07-49e7-b3d5-f6227aa2aca2" providerId="ADAL" clId="{91123186-A320-4AB8-AF53-E54AFB247A63}" dt="2024-02-13T07:22:52.904" v="225" actId="478"/>
          <ac:spMkLst>
            <pc:docMk/>
            <pc:sldMk cId="3140070036" sldId="407"/>
            <ac:spMk id="4" creationId="{9EDD165F-4B8D-0787-9951-AFB984229B6E}"/>
          </ac:spMkLst>
        </pc:spChg>
        <pc:spChg chg="del">
          <ac:chgData name="Lina Pareigienė" userId="7bc1c3a6-0d07-49e7-b3d5-f6227aa2aca2" providerId="ADAL" clId="{91123186-A320-4AB8-AF53-E54AFB247A63}" dt="2024-02-13T07:23:14.768" v="230" actId="478"/>
          <ac:spMkLst>
            <pc:docMk/>
            <pc:sldMk cId="3140070036" sldId="407"/>
            <ac:spMk id="5" creationId="{8BCDCD4E-5D19-4F79-95CC-CE7691D58934}"/>
          </ac:spMkLst>
        </pc:spChg>
        <pc:spChg chg="add mod">
          <ac:chgData name="Lina Pareigienė" userId="7bc1c3a6-0d07-49e7-b3d5-f6227aa2aca2" providerId="ADAL" clId="{91123186-A320-4AB8-AF53-E54AFB247A63}" dt="2024-02-13T07:47:52.789" v="1434" actId="255"/>
          <ac:spMkLst>
            <pc:docMk/>
            <pc:sldMk cId="3140070036" sldId="407"/>
            <ac:spMk id="7" creationId="{AB4A80D5-B5BF-4267-A236-B7C3619CF2D9}"/>
          </ac:spMkLst>
        </pc:spChg>
        <pc:spChg chg="add mod">
          <ac:chgData name="Lina Pareigienė" userId="7bc1c3a6-0d07-49e7-b3d5-f6227aa2aca2" providerId="ADAL" clId="{91123186-A320-4AB8-AF53-E54AFB247A63}" dt="2024-02-13T07:39:19.648" v="760" actId="20577"/>
          <ac:spMkLst>
            <pc:docMk/>
            <pc:sldMk cId="3140070036" sldId="407"/>
            <ac:spMk id="8" creationId="{688658CC-3DE3-4C98-99DD-B7C547B651A1}"/>
          </ac:spMkLst>
        </pc:spChg>
      </pc:sldChg>
      <pc:sldChg chg="delSp modSp add modNotesTx">
        <pc:chgData name="Lina Pareigienė" userId="7bc1c3a6-0d07-49e7-b3d5-f6227aa2aca2" providerId="ADAL" clId="{91123186-A320-4AB8-AF53-E54AFB247A63}" dt="2024-02-13T09:19:03.868" v="4982" actId="113"/>
        <pc:sldMkLst>
          <pc:docMk/>
          <pc:sldMk cId="2991293511" sldId="408"/>
        </pc:sldMkLst>
        <pc:spChg chg="mod">
          <ac:chgData name="Lina Pareigienė" userId="7bc1c3a6-0d07-49e7-b3d5-f6227aa2aca2" providerId="ADAL" clId="{91123186-A320-4AB8-AF53-E54AFB247A63}" dt="2024-02-13T07:47:45.198" v="1433" actId="2711"/>
          <ac:spMkLst>
            <pc:docMk/>
            <pc:sldMk cId="2991293511" sldId="408"/>
            <ac:spMk id="2" creationId="{AF93F91C-A735-474B-8DF6-9AFF5A8654BE}"/>
          </ac:spMkLst>
        </pc:spChg>
        <pc:spChg chg="del">
          <ac:chgData name="Lina Pareigienė" userId="7bc1c3a6-0d07-49e7-b3d5-f6227aa2aca2" providerId="ADAL" clId="{91123186-A320-4AB8-AF53-E54AFB247A63}" dt="2024-02-13T07:48:03.239" v="1435" actId="478"/>
          <ac:spMkLst>
            <pc:docMk/>
            <pc:sldMk cId="2991293511" sldId="408"/>
            <ac:spMk id="3" creationId="{BFF40F7F-AE57-4588-9FC5-FB2637CC2D55}"/>
          </ac:spMkLst>
        </pc:spChg>
        <pc:spChg chg="mod">
          <ac:chgData name="Lina Pareigienė" userId="7bc1c3a6-0d07-49e7-b3d5-f6227aa2aca2" providerId="ADAL" clId="{91123186-A320-4AB8-AF53-E54AFB247A63}" dt="2024-02-13T09:19:03.868" v="4982" actId="113"/>
          <ac:spMkLst>
            <pc:docMk/>
            <pc:sldMk cId="2991293511" sldId="408"/>
            <ac:spMk id="4" creationId="{A8D2B952-1D4C-42B6-863A-7903A64F7DB2}"/>
          </ac:spMkLst>
        </pc:spChg>
      </pc:sldChg>
      <pc:sldChg chg="addSp delSp modSp add">
        <pc:chgData name="Lina Pareigienė" userId="7bc1c3a6-0d07-49e7-b3d5-f6227aa2aca2" providerId="ADAL" clId="{91123186-A320-4AB8-AF53-E54AFB247A63}" dt="2024-02-13T08:17:24.758" v="2681" actId="478"/>
        <pc:sldMkLst>
          <pc:docMk/>
          <pc:sldMk cId="1830150128" sldId="409"/>
        </pc:sldMkLst>
        <pc:spChg chg="mod">
          <ac:chgData name="Lina Pareigienė" userId="7bc1c3a6-0d07-49e7-b3d5-f6227aa2aca2" providerId="ADAL" clId="{91123186-A320-4AB8-AF53-E54AFB247A63}" dt="2024-02-13T08:11:50.068" v="2675" actId="20577"/>
          <ac:spMkLst>
            <pc:docMk/>
            <pc:sldMk cId="1830150128" sldId="409"/>
            <ac:spMk id="2" creationId="{0E0B7D21-9199-4039-973F-1A0BA3C72BF4}"/>
          </ac:spMkLst>
        </pc:spChg>
        <pc:spChg chg="mod">
          <ac:chgData name="Lina Pareigienė" userId="7bc1c3a6-0d07-49e7-b3d5-f6227aa2aca2" providerId="ADAL" clId="{91123186-A320-4AB8-AF53-E54AFB247A63}" dt="2024-02-13T08:11:58.488" v="2676" actId="123"/>
          <ac:spMkLst>
            <pc:docMk/>
            <pc:sldMk cId="1830150128" sldId="409"/>
            <ac:spMk id="4" creationId="{E84CD103-776E-4D10-8229-A7AF05C1FD8A}"/>
          </ac:spMkLst>
        </pc:spChg>
        <pc:picChg chg="add del mod">
          <ac:chgData name="Lina Pareigienė" userId="7bc1c3a6-0d07-49e7-b3d5-f6227aa2aca2" providerId="ADAL" clId="{91123186-A320-4AB8-AF53-E54AFB247A63}" dt="2024-02-13T08:17:24.758" v="2681" actId="478"/>
          <ac:picMkLst>
            <pc:docMk/>
            <pc:sldMk cId="1830150128" sldId="409"/>
            <ac:picMk id="5" creationId="{E2B5C4B8-C266-4FA1-9B9F-F537F55CD1D2}"/>
          </ac:picMkLst>
        </pc:picChg>
      </pc:sldChg>
      <pc:sldChg chg="delSp modSp add">
        <pc:chgData name="Lina Pareigienė" userId="7bc1c3a6-0d07-49e7-b3d5-f6227aa2aca2" providerId="ADAL" clId="{91123186-A320-4AB8-AF53-E54AFB247A63}" dt="2024-02-13T08:41:44.124" v="3166" actId="108"/>
        <pc:sldMkLst>
          <pc:docMk/>
          <pc:sldMk cId="373601926" sldId="413"/>
        </pc:sldMkLst>
        <pc:spChg chg="mod">
          <ac:chgData name="Lina Pareigienė" userId="7bc1c3a6-0d07-49e7-b3d5-f6227aa2aca2" providerId="ADAL" clId="{91123186-A320-4AB8-AF53-E54AFB247A63}" dt="2024-02-13T08:41:44.124" v="3166" actId="108"/>
          <ac:spMkLst>
            <pc:docMk/>
            <pc:sldMk cId="373601926" sldId="413"/>
            <ac:spMk id="3" creationId="{2BEE8A83-6C86-01CD-6C7A-A90DB0CBBE2E}"/>
          </ac:spMkLst>
        </pc:spChg>
        <pc:spChg chg="mod">
          <ac:chgData name="Lina Pareigienė" userId="7bc1c3a6-0d07-49e7-b3d5-f6227aa2aca2" providerId="ADAL" clId="{91123186-A320-4AB8-AF53-E54AFB247A63}" dt="2024-02-13T08:39:51.961" v="3163" actId="14100"/>
          <ac:spMkLst>
            <pc:docMk/>
            <pc:sldMk cId="373601926" sldId="413"/>
            <ac:spMk id="4" creationId="{BA9000D3-3FE2-F4F1-06A2-9B2B2F770D1C}"/>
          </ac:spMkLst>
        </pc:spChg>
        <pc:spChg chg="del">
          <ac:chgData name="Lina Pareigienė" userId="7bc1c3a6-0d07-49e7-b3d5-f6227aa2aca2" providerId="ADAL" clId="{91123186-A320-4AB8-AF53-E54AFB247A63}" dt="2024-02-13T08:40:16.402" v="3164" actId="478"/>
          <ac:spMkLst>
            <pc:docMk/>
            <pc:sldMk cId="373601926" sldId="413"/>
            <ac:spMk id="5" creationId="{448614FA-DC70-48F2-9019-32B6A36AF9C4}"/>
          </ac:spMkLst>
        </pc:spChg>
      </pc:sldChg>
      <pc:sldChg chg="modSp add">
        <pc:chgData name="Lina Pareigienė" userId="7bc1c3a6-0d07-49e7-b3d5-f6227aa2aca2" providerId="ADAL" clId="{91123186-A320-4AB8-AF53-E54AFB247A63}" dt="2024-02-13T09:14:47.398" v="4775" actId="20577"/>
        <pc:sldMkLst>
          <pc:docMk/>
          <pc:sldMk cId="3943046173" sldId="414"/>
        </pc:sldMkLst>
        <pc:spChg chg="mod">
          <ac:chgData name="Lina Pareigienė" userId="7bc1c3a6-0d07-49e7-b3d5-f6227aa2aca2" providerId="ADAL" clId="{91123186-A320-4AB8-AF53-E54AFB247A63}" dt="2024-02-13T08:42:21.579" v="3241" actId="6549"/>
          <ac:spMkLst>
            <pc:docMk/>
            <pc:sldMk cId="3943046173" sldId="414"/>
            <ac:spMk id="2" creationId="{AD0F97E8-591E-4688-935F-AB7913A53959}"/>
          </ac:spMkLst>
        </pc:spChg>
        <pc:spChg chg="mod">
          <ac:chgData name="Lina Pareigienė" userId="7bc1c3a6-0d07-49e7-b3d5-f6227aa2aca2" providerId="ADAL" clId="{91123186-A320-4AB8-AF53-E54AFB247A63}" dt="2024-02-13T09:14:47.398" v="4775" actId="20577"/>
          <ac:spMkLst>
            <pc:docMk/>
            <pc:sldMk cId="3943046173" sldId="414"/>
            <ac:spMk id="4" creationId="{5B6AB1F1-56CF-4CF8-AD23-78BA92EF5665}"/>
          </ac:spMkLst>
        </pc:spChg>
      </pc:sldChg>
      <pc:sldChg chg="addSp delSp modSp add">
        <pc:chgData name="Lina Pareigienė" userId="7bc1c3a6-0d07-49e7-b3d5-f6227aa2aca2" providerId="ADAL" clId="{91123186-A320-4AB8-AF53-E54AFB247A63}" dt="2024-02-13T09:27:56.639" v="5309" actId="113"/>
        <pc:sldMkLst>
          <pc:docMk/>
          <pc:sldMk cId="2114739873" sldId="415"/>
        </pc:sldMkLst>
        <pc:spChg chg="mod">
          <ac:chgData name="Lina Pareigienė" userId="7bc1c3a6-0d07-49e7-b3d5-f6227aa2aca2" providerId="ADAL" clId="{91123186-A320-4AB8-AF53-E54AFB247A63}" dt="2024-02-13T09:18:42.960" v="4977" actId="1076"/>
          <ac:spMkLst>
            <pc:docMk/>
            <pc:sldMk cId="2114739873" sldId="415"/>
            <ac:spMk id="2" creationId="{9CF9FB22-C5BC-42AF-9C65-100995E6AE53}"/>
          </ac:spMkLst>
        </pc:spChg>
        <pc:spChg chg="del">
          <ac:chgData name="Lina Pareigienė" userId="7bc1c3a6-0d07-49e7-b3d5-f6227aa2aca2" providerId="ADAL" clId="{91123186-A320-4AB8-AF53-E54AFB247A63}" dt="2024-02-13T09:06:40.411" v="4404" actId="478"/>
          <ac:spMkLst>
            <pc:docMk/>
            <pc:sldMk cId="2114739873" sldId="415"/>
            <ac:spMk id="3" creationId="{411652BC-8E30-4146-A28D-E7FEA343B2B1}"/>
          </ac:spMkLst>
        </pc:spChg>
        <pc:spChg chg="mod">
          <ac:chgData name="Lina Pareigienė" userId="7bc1c3a6-0d07-49e7-b3d5-f6227aa2aca2" providerId="ADAL" clId="{91123186-A320-4AB8-AF53-E54AFB247A63}" dt="2024-02-13T09:18:43.534" v="4978" actId="1076"/>
          <ac:spMkLst>
            <pc:docMk/>
            <pc:sldMk cId="2114739873" sldId="415"/>
            <ac:spMk id="4" creationId="{6593C144-9D27-48CA-B620-4C2FF98322A9}"/>
          </ac:spMkLst>
        </pc:spChg>
        <pc:spChg chg="add mod">
          <ac:chgData name="Lina Pareigienė" userId="7bc1c3a6-0d07-49e7-b3d5-f6227aa2aca2" providerId="ADAL" clId="{91123186-A320-4AB8-AF53-E54AFB247A63}" dt="2024-02-13T09:27:56.639" v="5309" actId="113"/>
          <ac:spMkLst>
            <pc:docMk/>
            <pc:sldMk cId="2114739873" sldId="415"/>
            <ac:spMk id="5" creationId="{3CDEB73B-DBF7-40CE-98B2-1F1051989F4F}"/>
          </ac:spMkLst>
        </pc:spChg>
      </pc:sldChg>
      <pc:sldChg chg="addSp delSp modSp add ord">
        <pc:chgData name="Lina Pareigienė" userId="7bc1c3a6-0d07-49e7-b3d5-f6227aa2aca2" providerId="ADAL" clId="{91123186-A320-4AB8-AF53-E54AFB247A63}" dt="2024-02-13T09:17:10.286" v="4965" actId="113"/>
        <pc:sldMkLst>
          <pc:docMk/>
          <pc:sldMk cId="1744157729" sldId="416"/>
        </pc:sldMkLst>
        <pc:spChg chg="mod">
          <ac:chgData name="Lina Pareigienė" userId="7bc1c3a6-0d07-49e7-b3d5-f6227aa2aca2" providerId="ADAL" clId="{91123186-A320-4AB8-AF53-E54AFB247A63}" dt="2024-02-13T09:10:13.617" v="4636" actId="20577"/>
          <ac:spMkLst>
            <pc:docMk/>
            <pc:sldMk cId="1744157729" sldId="416"/>
            <ac:spMk id="2" creationId="{E37981DC-101E-4A65-930B-8F52A62F7697}"/>
          </ac:spMkLst>
        </pc:spChg>
        <pc:spChg chg="del">
          <ac:chgData name="Lina Pareigienė" userId="7bc1c3a6-0d07-49e7-b3d5-f6227aa2aca2" providerId="ADAL" clId="{91123186-A320-4AB8-AF53-E54AFB247A63}" dt="2024-02-13T09:14:59.513" v="4776" actId="478"/>
          <ac:spMkLst>
            <pc:docMk/>
            <pc:sldMk cId="1744157729" sldId="416"/>
            <ac:spMk id="3" creationId="{D28E07B8-2DD6-4610-94B6-F08881FDA1FE}"/>
          </ac:spMkLst>
        </pc:spChg>
        <pc:spChg chg="mod">
          <ac:chgData name="Lina Pareigienė" userId="7bc1c3a6-0d07-49e7-b3d5-f6227aa2aca2" providerId="ADAL" clId="{91123186-A320-4AB8-AF53-E54AFB247A63}" dt="2024-02-13T09:16:40.948" v="4960" actId="255"/>
          <ac:spMkLst>
            <pc:docMk/>
            <pc:sldMk cId="1744157729" sldId="416"/>
            <ac:spMk id="4" creationId="{FF0C3E70-B65E-4212-BD5A-E37C014631AB}"/>
          </ac:spMkLst>
        </pc:spChg>
        <pc:spChg chg="add mod">
          <ac:chgData name="Lina Pareigienė" userId="7bc1c3a6-0d07-49e7-b3d5-f6227aa2aca2" providerId="ADAL" clId="{91123186-A320-4AB8-AF53-E54AFB247A63}" dt="2024-02-13T09:17:10.286" v="4965" actId="113"/>
          <ac:spMkLst>
            <pc:docMk/>
            <pc:sldMk cId="1744157729" sldId="416"/>
            <ac:spMk id="5" creationId="{856BEB94-7488-4A51-B800-BD240A782CB4}"/>
          </ac:spMkLst>
        </pc:spChg>
      </pc:sldChg>
      <pc:sldChg chg="addSp delSp modSp add">
        <pc:chgData name="Lina Pareigienė" userId="7bc1c3a6-0d07-49e7-b3d5-f6227aa2aca2" providerId="ADAL" clId="{91123186-A320-4AB8-AF53-E54AFB247A63}" dt="2024-02-13T09:33:23.307" v="5703" actId="20577"/>
        <pc:sldMkLst>
          <pc:docMk/>
          <pc:sldMk cId="537902175" sldId="417"/>
        </pc:sldMkLst>
        <pc:spChg chg="mod">
          <ac:chgData name="Lina Pareigienė" userId="7bc1c3a6-0d07-49e7-b3d5-f6227aa2aca2" providerId="ADAL" clId="{91123186-A320-4AB8-AF53-E54AFB247A63}" dt="2024-02-13T09:19:20.539" v="4987" actId="2711"/>
          <ac:spMkLst>
            <pc:docMk/>
            <pc:sldMk cId="537902175" sldId="417"/>
            <ac:spMk id="2" creationId="{52E543BF-05B7-4AC3-AAE4-667667036E9C}"/>
          </ac:spMkLst>
        </pc:spChg>
        <pc:spChg chg="del">
          <ac:chgData name="Lina Pareigienė" userId="7bc1c3a6-0d07-49e7-b3d5-f6227aa2aca2" providerId="ADAL" clId="{91123186-A320-4AB8-AF53-E54AFB247A63}" dt="2024-02-13T09:27:48.208" v="5307" actId="478"/>
          <ac:spMkLst>
            <pc:docMk/>
            <pc:sldMk cId="537902175" sldId="417"/>
            <ac:spMk id="3" creationId="{44C4EFD7-B3CB-44B8-B7CE-8F85E8ED8530}"/>
          </ac:spMkLst>
        </pc:spChg>
        <pc:spChg chg="mod">
          <ac:chgData name="Lina Pareigienė" userId="7bc1c3a6-0d07-49e7-b3d5-f6227aa2aca2" providerId="ADAL" clId="{91123186-A320-4AB8-AF53-E54AFB247A63}" dt="2024-02-13T09:33:23.307" v="5703" actId="20577"/>
          <ac:spMkLst>
            <pc:docMk/>
            <pc:sldMk cId="537902175" sldId="417"/>
            <ac:spMk id="4" creationId="{489914D9-A1F6-46FD-85AC-4BD07B66ADD2}"/>
          </ac:spMkLst>
        </pc:spChg>
        <pc:spChg chg="add mod">
          <ac:chgData name="Lina Pareigienė" userId="7bc1c3a6-0d07-49e7-b3d5-f6227aa2aca2" providerId="ADAL" clId="{91123186-A320-4AB8-AF53-E54AFB247A63}" dt="2024-02-13T09:32:53.998" v="5690" actId="14100"/>
          <ac:spMkLst>
            <pc:docMk/>
            <pc:sldMk cId="537902175" sldId="417"/>
            <ac:spMk id="5" creationId="{7132076C-6ABF-4FB3-9BD4-7F028D995B5E}"/>
          </ac:spMkLst>
        </pc:spChg>
      </pc:sldChg>
      <pc:sldChg chg="addSp delSp modSp modTransition">
        <pc:chgData name="Lina Pareigienė" userId="7bc1c3a6-0d07-49e7-b3d5-f6227aa2aca2" providerId="ADAL" clId="{91123186-A320-4AB8-AF53-E54AFB247A63}" dt="2024-02-13T10:10:30.213" v="6979" actId="20577"/>
        <pc:sldMkLst>
          <pc:docMk/>
          <pc:sldMk cId="3301283771" sldId="418"/>
        </pc:sldMkLst>
        <pc:spChg chg="mod">
          <ac:chgData name="Lina Pareigienė" userId="7bc1c3a6-0d07-49e7-b3d5-f6227aa2aca2" providerId="ADAL" clId="{91123186-A320-4AB8-AF53-E54AFB247A63}" dt="2024-02-13T10:10:18.817" v="6973" actId="1076"/>
          <ac:spMkLst>
            <pc:docMk/>
            <pc:sldMk cId="3301283771" sldId="418"/>
            <ac:spMk id="3" creationId="{8586216F-880A-6F96-33E0-F166A09BBC9A}"/>
          </ac:spMkLst>
        </pc:spChg>
        <pc:spChg chg="mod">
          <ac:chgData name="Lina Pareigienė" userId="7bc1c3a6-0d07-49e7-b3d5-f6227aa2aca2" providerId="ADAL" clId="{91123186-A320-4AB8-AF53-E54AFB247A63}" dt="2024-02-13T10:05:24.122" v="6742" actId="6549"/>
          <ac:spMkLst>
            <pc:docMk/>
            <pc:sldMk cId="3301283771" sldId="418"/>
            <ac:spMk id="4" creationId="{CAD8897F-46DE-AABB-712B-26798E35520F}"/>
          </ac:spMkLst>
        </pc:spChg>
        <pc:spChg chg="del mod">
          <ac:chgData name="Lina Pareigienė" userId="7bc1c3a6-0d07-49e7-b3d5-f6227aa2aca2" providerId="ADAL" clId="{91123186-A320-4AB8-AF53-E54AFB247A63}" dt="2024-02-13T10:07:53.261" v="6775" actId="478"/>
          <ac:spMkLst>
            <pc:docMk/>
            <pc:sldMk cId="3301283771" sldId="418"/>
            <ac:spMk id="5" creationId="{76E90111-91E8-4118-ADC2-437D7152DE76}"/>
          </ac:spMkLst>
        </pc:spChg>
        <pc:spChg chg="add mod">
          <ac:chgData name="Lina Pareigienė" userId="7bc1c3a6-0d07-49e7-b3d5-f6227aa2aca2" providerId="ADAL" clId="{91123186-A320-4AB8-AF53-E54AFB247A63}" dt="2024-02-13T10:10:30.213" v="6979" actId="20577"/>
          <ac:spMkLst>
            <pc:docMk/>
            <pc:sldMk cId="3301283771" sldId="418"/>
            <ac:spMk id="7" creationId="{0B4974BB-003A-407B-B8BF-C32EA9863D8C}"/>
          </ac:spMkLst>
        </pc:spChg>
        <pc:spChg chg="add mod">
          <ac:chgData name="Lina Pareigienė" userId="7bc1c3a6-0d07-49e7-b3d5-f6227aa2aca2" providerId="ADAL" clId="{91123186-A320-4AB8-AF53-E54AFB247A63}" dt="2024-02-13T10:05:58.343" v="6748" actId="1076"/>
          <ac:spMkLst>
            <pc:docMk/>
            <pc:sldMk cId="3301283771" sldId="418"/>
            <ac:spMk id="8" creationId="{180634A6-376A-4330-9ED2-0CAB12F9270B}"/>
          </ac:spMkLst>
        </pc:spChg>
        <pc:spChg chg="add mod">
          <ac:chgData name="Lina Pareigienė" userId="7bc1c3a6-0d07-49e7-b3d5-f6227aa2aca2" providerId="ADAL" clId="{91123186-A320-4AB8-AF53-E54AFB247A63}" dt="2024-02-13T10:09:50.323" v="6967" actId="20577"/>
          <ac:spMkLst>
            <pc:docMk/>
            <pc:sldMk cId="3301283771" sldId="418"/>
            <ac:spMk id="9" creationId="{08F09687-EB7F-488D-AC92-DF543EE2058B}"/>
          </ac:spMkLst>
        </pc:spChg>
        <pc:picChg chg="add del mod">
          <ac:chgData name="Lina Pareigienė" userId="7bc1c3a6-0d07-49e7-b3d5-f6227aa2aca2" providerId="ADAL" clId="{91123186-A320-4AB8-AF53-E54AFB247A63}" dt="2024-02-13T10:09:56.415" v="6969" actId="1076"/>
          <ac:picMkLst>
            <pc:docMk/>
            <pc:sldMk cId="3301283771" sldId="418"/>
            <ac:picMk id="2" creationId="{12B10172-6A1F-4967-AEA2-85A22D61F9F6}"/>
          </ac:picMkLst>
        </pc:picChg>
      </pc:sldChg>
      <pc:sldChg chg="modSp add">
        <pc:chgData name="Lina Pareigienė" userId="7bc1c3a6-0d07-49e7-b3d5-f6227aa2aca2" providerId="ADAL" clId="{91123186-A320-4AB8-AF53-E54AFB247A63}" dt="2024-02-13T10:28:13.141" v="8530" actId="20577"/>
        <pc:sldMkLst>
          <pc:docMk/>
          <pc:sldMk cId="1723768641" sldId="419"/>
        </pc:sldMkLst>
        <pc:spChg chg="mod">
          <ac:chgData name="Lina Pareigienė" userId="7bc1c3a6-0d07-49e7-b3d5-f6227aa2aca2" providerId="ADAL" clId="{91123186-A320-4AB8-AF53-E54AFB247A63}" dt="2024-02-13T10:16:52.270" v="7706" actId="6549"/>
          <ac:spMkLst>
            <pc:docMk/>
            <pc:sldMk cId="1723768641" sldId="419"/>
            <ac:spMk id="2" creationId="{1B0F622D-3BD0-4833-A9D4-45F6B5C0BB2F}"/>
          </ac:spMkLst>
        </pc:spChg>
        <pc:spChg chg="mod">
          <ac:chgData name="Lina Pareigienė" userId="7bc1c3a6-0d07-49e7-b3d5-f6227aa2aca2" providerId="ADAL" clId="{91123186-A320-4AB8-AF53-E54AFB247A63}" dt="2024-02-13T10:28:13.141" v="8530" actId="20577"/>
          <ac:spMkLst>
            <pc:docMk/>
            <pc:sldMk cId="1723768641" sldId="419"/>
            <ac:spMk id="4" creationId="{4BBF4E8B-42FD-48D2-B00C-4BA6D8C82791}"/>
          </ac:spMkLst>
        </pc:spChg>
      </pc:sldChg>
      <pc:sldChg chg="addSp modSp add">
        <pc:chgData name="Lina Pareigienė" userId="7bc1c3a6-0d07-49e7-b3d5-f6227aa2aca2" providerId="ADAL" clId="{91123186-A320-4AB8-AF53-E54AFB247A63}" dt="2024-02-13T10:27:35.572" v="8499" actId="108"/>
        <pc:sldMkLst>
          <pc:docMk/>
          <pc:sldMk cId="1624677214" sldId="420"/>
        </pc:sldMkLst>
        <pc:spChg chg="mod">
          <ac:chgData name="Lina Pareigienė" userId="7bc1c3a6-0d07-49e7-b3d5-f6227aa2aca2" providerId="ADAL" clId="{91123186-A320-4AB8-AF53-E54AFB247A63}" dt="2024-02-13T10:18:31.095" v="7738" actId="20577"/>
          <ac:spMkLst>
            <pc:docMk/>
            <pc:sldMk cId="1624677214" sldId="420"/>
            <ac:spMk id="2" creationId="{63F2A5BC-9FA6-4079-8F51-F282CFFC3289}"/>
          </ac:spMkLst>
        </pc:spChg>
        <pc:spChg chg="mod">
          <ac:chgData name="Lina Pareigienė" userId="7bc1c3a6-0d07-49e7-b3d5-f6227aa2aca2" providerId="ADAL" clId="{91123186-A320-4AB8-AF53-E54AFB247A63}" dt="2024-02-13T10:25:35.842" v="8368" actId="20577"/>
          <ac:spMkLst>
            <pc:docMk/>
            <pc:sldMk cId="1624677214" sldId="420"/>
            <ac:spMk id="4" creationId="{0F0023B2-9B61-4B13-AFDC-2CFC4A0E3668}"/>
          </ac:spMkLst>
        </pc:spChg>
        <pc:spChg chg="add mod">
          <ac:chgData name="Lina Pareigienė" userId="7bc1c3a6-0d07-49e7-b3d5-f6227aa2aca2" providerId="ADAL" clId="{91123186-A320-4AB8-AF53-E54AFB247A63}" dt="2024-02-13T10:27:35.572" v="8499" actId="108"/>
          <ac:spMkLst>
            <pc:docMk/>
            <pc:sldMk cId="1624677214" sldId="420"/>
            <ac:spMk id="5" creationId="{D9B22848-3D9B-4789-9FD8-AB3DE90CB6CC}"/>
          </ac:spMkLst>
        </pc:spChg>
      </pc:sldChg>
    </pc:docChg>
  </pc:docChgLst>
  <pc:docChgLst>
    <pc:chgData name="Lina Pareigienė" userId="7bc1c3a6-0d07-49e7-b3d5-f6227aa2aca2" providerId="ADAL" clId="{02CC7986-FBCF-4E6A-9298-FEBE23B9C902}"/>
    <pc:docChg chg="undo custSel modSld">
      <pc:chgData name="Lina Pareigienė" userId="7bc1c3a6-0d07-49e7-b3d5-f6227aa2aca2" providerId="ADAL" clId="{02CC7986-FBCF-4E6A-9298-FEBE23B9C902}" dt="2024-02-21T16:10:41.836" v="179" actId="1076"/>
      <pc:docMkLst>
        <pc:docMk/>
      </pc:docMkLst>
      <pc:sldChg chg="modSp">
        <pc:chgData name="Lina Pareigienė" userId="7bc1c3a6-0d07-49e7-b3d5-f6227aa2aca2" providerId="ADAL" clId="{02CC7986-FBCF-4E6A-9298-FEBE23B9C902}" dt="2024-02-21T16:05:39.037" v="34" actId="6549"/>
        <pc:sldMkLst>
          <pc:docMk/>
          <pc:sldMk cId="3943046173" sldId="414"/>
        </pc:sldMkLst>
        <pc:graphicFrameChg chg="mod">
          <ac:chgData name="Lina Pareigienė" userId="7bc1c3a6-0d07-49e7-b3d5-f6227aa2aca2" providerId="ADAL" clId="{02CC7986-FBCF-4E6A-9298-FEBE23B9C902}" dt="2024-02-21T16:05:39.037" v="34" actId="6549"/>
          <ac:graphicFrameMkLst>
            <pc:docMk/>
            <pc:sldMk cId="3943046173" sldId="414"/>
            <ac:graphicFrameMk id="7" creationId="{0ED2D417-6AE9-6034-D132-DA23618329C6}"/>
          </ac:graphicFrameMkLst>
        </pc:graphicFrameChg>
      </pc:sldChg>
      <pc:sldChg chg="modSp">
        <pc:chgData name="Lina Pareigienė" userId="7bc1c3a6-0d07-49e7-b3d5-f6227aa2aca2" providerId="ADAL" clId="{02CC7986-FBCF-4E6A-9298-FEBE23B9C902}" dt="2024-02-21T16:06:47.472" v="45" actId="6549"/>
        <pc:sldMkLst>
          <pc:docMk/>
          <pc:sldMk cId="2114739873" sldId="415"/>
        </pc:sldMkLst>
        <pc:graphicFrameChg chg="mod">
          <ac:chgData name="Lina Pareigienė" userId="7bc1c3a6-0d07-49e7-b3d5-f6227aa2aca2" providerId="ADAL" clId="{02CC7986-FBCF-4E6A-9298-FEBE23B9C902}" dt="2024-02-21T16:06:47.472" v="45" actId="6549"/>
          <ac:graphicFrameMkLst>
            <pc:docMk/>
            <pc:sldMk cId="2114739873" sldId="415"/>
            <ac:graphicFrameMk id="8" creationId="{2E5EFCFD-31AB-AF8C-73E9-6144CE79D346}"/>
          </ac:graphicFrameMkLst>
        </pc:graphicFrameChg>
        <pc:picChg chg="mod">
          <ac:chgData name="Lina Pareigienė" userId="7bc1c3a6-0d07-49e7-b3d5-f6227aa2aca2" providerId="ADAL" clId="{02CC7986-FBCF-4E6A-9298-FEBE23B9C902}" dt="2024-02-21T16:06:20.281" v="36" actId="1076"/>
          <ac:picMkLst>
            <pc:docMk/>
            <pc:sldMk cId="2114739873" sldId="415"/>
            <ac:picMk id="6" creationId="{46120A43-9094-5E4A-B8E8-BF2F5857EC68}"/>
          </ac:picMkLst>
        </pc:picChg>
      </pc:sldChg>
      <pc:sldChg chg="modSp">
        <pc:chgData name="Lina Pareigienė" userId="7bc1c3a6-0d07-49e7-b3d5-f6227aa2aca2" providerId="ADAL" clId="{02CC7986-FBCF-4E6A-9298-FEBE23B9C902}" dt="2024-02-21T16:08:51.453" v="173" actId="20577"/>
        <pc:sldMkLst>
          <pc:docMk/>
          <pc:sldMk cId="537902175" sldId="417"/>
        </pc:sldMkLst>
        <pc:graphicFrameChg chg="mod">
          <ac:chgData name="Lina Pareigienė" userId="7bc1c3a6-0d07-49e7-b3d5-f6227aa2aca2" providerId="ADAL" clId="{02CC7986-FBCF-4E6A-9298-FEBE23B9C902}" dt="2024-02-21T16:08:51.453" v="173" actId="20577"/>
          <ac:graphicFrameMkLst>
            <pc:docMk/>
            <pc:sldMk cId="537902175" sldId="417"/>
            <ac:graphicFrameMk id="8" creationId="{4F53BC9F-6DAB-0F57-77A9-A629FA1F2B1C}"/>
          </ac:graphicFrameMkLst>
        </pc:graphicFrameChg>
      </pc:sldChg>
      <pc:sldChg chg="addSp delSp modSp">
        <pc:chgData name="Lina Pareigienė" userId="7bc1c3a6-0d07-49e7-b3d5-f6227aa2aca2" providerId="ADAL" clId="{02CC7986-FBCF-4E6A-9298-FEBE23B9C902}" dt="2024-02-21T16:04:32.791" v="3"/>
        <pc:sldMkLst>
          <pc:docMk/>
          <pc:sldMk cId="1723768641" sldId="419"/>
        </pc:sldMkLst>
        <pc:graphicFrameChg chg="add del">
          <ac:chgData name="Lina Pareigienė" userId="7bc1c3a6-0d07-49e7-b3d5-f6227aa2aca2" providerId="ADAL" clId="{02CC7986-FBCF-4E6A-9298-FEBE23B9C902}" dt="2024-02-21T16:04:32.791" v="3"/>
          <ac:graphicFrameMkLst>
            <pc:docMk/>
            <pc:sldMk cId="1723768641" sldId="419"/>
            <ac:graphicFrameMk id="7" creationId="{A32E4FE4-4160-4131-B965-E0DCA8DD3F39}"/>
          </ac:graphicFrameMkLst>
        </pc:graphicFrameChg>
        <pc:graphicFrameChg chg="mod">
          <ac:chgData name="Lina Pareigienė" userId="7bc1c3a6-0d07-49e7-b3d5-f6227aa2aca2" providerId="ADAL" clId="{02CC7986-FBCF-4E6A-9298-FEBE23B9C902}" dt="2024-02-21T16:04:16.048" v="1"/>
          <ac:graphicFrameMkLst>
            <pc:docMk/>
            <pc:sldMk cId="1723768641" sldId="419"/>
            <ac:graphicFrameMk id="8" creationId="{A88C9875-8E46-F080-00B6-3E164D8BB65B}"/>
          </ac:graphicFrameMkLst>
        </pc:graphicFrameChg>
      </pc:sldChg>
      <pc:sldChg chg="addSp delSp modSp">
        <pc:chgData name="Lina Pareigienė" userId="7bc1c3a6-0d07-49e7-b3d5-f6227aa2aca2" providerId="ADAL" clId="{02CC7986-FBCF-4E6A-9298-FEBE23B9C902}" dt="2024-02-21T16:10:41.836" v="179" actId="1076"/>
        <pc:sldMkLst>
          <pc:docMk/>
          <pc:sldMk cId="3114495612" sldId="448"/>
        </pc:sldMkLst>
        <pc:spChg chg="mod">
          <ac:chgData name="Lina Pareigienė" userId="7bc1c3a6-0d07-49e7-b3d5-f6227aa2aca2" providerId="ADAL" clId="{02CC7986-FBCF-4E6A-9298-FEBE23B9C902}" dt="2024-02-21T16:10:41.836" v="179" actId="1076"/>
          <ac:spMkLst>
            <pc:docMk/>
            <pc:sldMk cId="3114495612" sldId="448"/>
            <ac:spMk id="25" creationId="{37F4F70B-6DCB-6AB0-3517-DEE674D3A19A}"/>
          </ac:spMkLst>
        </pc:spChg>
        <pc:picChg chg="add del mod">
          <ac:chgData name="Lina Pareigienė" userId="7bc1c3a6-0d07-49e7-b3d5-f6227aa2aca2" providerId="ADAL" clId="{02CC7986-FBCF-4E6A-9298-FEBE23B9C902}" dt="2024-02-21T16:10:33.210" v="178" actId="478"/>
          <ac:picMkLst>
            <pc:docMk/>
            <pc:sldMk cId="3114495612" sldId="448"/>
            <ac:picMk id="3" creationId="{E796CC38-CE38-445D-8750-6E63B3185415}"/>
          </ac:picMkLst>
        </pc:picChg>
        <pc:picChg chg="mod">
          <ac:chgData name="Lina Pareigienė" userId="7bc1c3a6-0d07-49e7-b3d5-f6227aa2aca2" providerId="ADAL" clId="{02CC7986-FBCF-4E6A-9298-FEBE23B9C902}" dt="2024-02-21T16:10:23.380" v="177" actId="1076"/>
          <ac:picMkLst>
            <pc:docMk/>
            <pc:sldMk cId="3114495612" sldId="448"/>
            <ac:picMk id="9" creationId="{523381B3-4DC6-B231-BBD7-12063180C6E7}"/>
          </ac:picMkLst>
        </pc:picChg>
      </pc:sldChg>
    </pc:docChg>
  </pc:docChgLst>
  <pc:docChgLst>
    <pc:chgData name="Ramutė Skripkienė" userId="S::ramute.skripkiene@nsa.smm.lt::88947a27-4cd9-42df-b341-12d89467c446" providerId="AD" clId="Web-{62FEFE34-B763-DB5E-40E2-9E23FCDFB213}"/>
    <pc:docChg chg="addSld modSld">
      <pc:chgData name="Ramutė Skripkienė" userId="S::ramute.skripkiene@nsa.smm.lt::88947a27-4cd9-42df-b341-12d89467c446" providerId="AD" clId="Web-{62FEFE34-B763-DB5E-40E2-9E23FCDFB213}" dt="2024-02-23T14:24:42.512" v="186" actId="20577"/>
      <pc:docMkLst>
        <pc:docMk/>
      </pc:docMkLst>
      <pc:sldChg chg="modSp">
        <pc:chgData name="Ramutė Skripkienė" userId="S::ramute.skripkiene@nsa.smm.lt::88947a27-4cd9-42df-b341-12d89467c446" providerId="AD" clId="Web-{62FEFE34-B763-DB5E-40E2-9E23FCDFB213}" dt="2024-02-23T13:58:36.869" v="44" actId="20577"/>
        <pc:sldMkLst>
          <pc:docMk/>
          <pc:sldMk cId="1600298527" sldId="406"/>
        </pc:sldMkLst>
        <pc:spChg chg="mod">
          <ac:chgData name="Ramutė Skripkienė" userId="S::ramute.skripkiene@nsa.smm.lt::88947a27-4cd9-42df-b341-12d89467c446" providerId="AD" clId="Web-{62FEFE34-B763-DB5E-40E2-9E23FCDFB213}" dt="2024-02-23T13:57:38.492" v="34" actId="14100"/>
          <ac:spMkLst>
            <pc:docMk/>
            <pc:sldMk cId="1600298527" sldId="406"/>
            <ac:spMk id="3" creationId="{006C6CB6-8F5C-6089-64A1-33022857172C}"/>
          </ac:spMkLst>
        </pc:spChg>
        <pc:spChg chg="mod">
          <ac:chgData name="Ramutė Skripkienė" userId="S::ramute.skripkiene@nsa.smm.lt::88947a27-4cd9-42df-b341-12d89467c446" providerId="AD" clId="Web-{62FEFE34-B763-DB5E-40E2-9E23FCDFB213}" dt="2024-02-23T13:58:36.869" v="44" actId="20577"/>
          <ac:spMkLst>
            <pc:docMk/>
            <pc:sldMk cId="1600298527" sldId="406"/>
            <ac:spMk id="7" creationId="{00000000-0000-0000-0000-000000000000}"/>
          </ac:spMkLst>
        </pc:spChg>
      </pc:sldChg>
      <pc:sldChg chg="modSp">
        <pc:chgData name="Ramutė Skripkienė" userId="S::ramute.skripkiene@nsa.smm.lt::88947a27-4cd9-42df-b341-12d89467c446" providerId="AD" clId="Web-{62FEFE34-B763-DB5E-40E2-9E23FCDFB213}" dt="2024-02-23T13:35:39.170" v="10" actId="14100"/>
        <pc:sldMkLst>
          <pc:docMk/>
          <pc:sldMk cId="3140070036" sldId="407"/>
        </pc:sldMkLst>
        <pc:spChg chg="mod">
          <ac:chgData name="Ramutė Skripkienė" userId="S::ramute.skripkiene@nsa.smm.lt::88947a27-4cd9-42df-b341-12d89467c446" providerId="AD" clId="Web-{62FEFE34-B763-DB5E-40E2-9E23FCDFB213}" dt="2024-02-23T13:35:39.170" v="10" actId="14100"/>
          <ac:spMkLst>
            <pc:docMk/>
            <pc:sldMk cId="3140070036" sldId="407"/>
            <ac:spMk id="8" creationId="{688658CC-3DE3-4C98-99DD-B7C547B651A1}"/>
          </ac:spMkLst>
        </pc:spChg>
      </pc:sldChg>
      <pc:sldChg chg="modSp">
        <pc:chgData name="Ramutė Skripkienė" userId="S::ramute.skripkiene@nsa.smm.lt::88947a27-4cd9-42df-b341-12d89467c446" providerId="AD" clId="Web-{62FEFE34-B763-DB5E-40E2-9E23FCDFB213}" dt="2024-02-23T13:37:55.518" v="22" actId="20577"/>
        <pc:sldMkLst>
          <pc:docMk/>
          <pc:sldMk cId="2991293511" sldId="408"/>
        </pc:sldMkLst>
        <pc:spChg chg="mod">
          <ac:chgData name="Ramutė Skripkienė" userId="S::ramute.skripkiene@nsa.smm.lt::88947a27-4cd9-42df-b341-12d89467c446" providerId="AD" clId="Web-{62FEFE34-B763-DB5E-40E2-9E23FCDFB213}" dt="2024-02-23T13:37:55.518" v="22" actId="20577"/>
          <ac:spMkLst>
            <pc:docMk/>
            <pc:sldMk cId="2991293511" sldId="408"/>
            <ac:spMk id="7" creationId="{40B3DEEE-DAC3-CF17-97CA-49DE74EC6F88}"/>
          </ac:spMkLst>
        </pc:spChg>
      </pc:sldChg>
      <pc:sldChg chg="modSp">
        <pc:chgData name="Ramutė Skripkienė" userId="S::ramute.skripkiene@nsa.smm.lt::88947a27-4cd9-42df-b341-12d89467c446" providerId="AD" clId="Web-{62FEFE34-B763-DB5E-40E2-9E23FCDFB213}" dt="2024-02-23T13:42:33.558" v="31" actId="20577"/>
        <pc:sldMkLst>
          <pc:docMk/>
          <pc:sldMk cId="1830150128" sldId="409"/>
        </pc:sldMkLst>
        <pc:spChg chg="mod">
          <ac:chgData name="Ramutė Skripkienė" userId="S::ramute.skripkiene@nsa.smm.lt::88947a27-4cd9-42df-b341-12d89467c446" providerId="AD" clId="Web-{62FEFE34-B763-DB5E-40E2-9E23FCDFB213}" dt="2024-02-23T13:42:33.558" v="31" actId="20577"/>
          <ac:spMkLst>
            <pc:docMk/>
            <pc:sldMk cId="1830150128" sldId="409"/>
            <ac:spMk id="4" creationId="{E84CD103-776E-4D10-8229-A7AF05C1FD8A}"/>
          </ac:spMkLst>
        </pc:spChg>
      </pc:sldChg>
      <pc:sldChg chg="modSp">
        <pc:chgData name="Ramutė Skripkienė" userId="S::ramute.skripkiene@nsa.smm.lt::88947a27-4cd9-42df-b341-12d89467c446" providerId="AD" clId="Web-{62FEFE34-B763-DB5E-40E2-9E23FCDFB213}" dt="2024-02-23T13:45:51.798" v="33" actId="1076"/>
        <pc:sldMkLst>
          <pc:docMk/>
          <pc:sldMk cId="3943046173" sldId="414"/>
        </pc:sldMkLst>
        <pc:graphicFrameChg chg="mod">
          <ac:chgData name="Ramutė Skripkienė" userId="S::ramute.skripkiene@nsa.smm.lt::88947a27-4cd9-42df-b341-12d89467c446" providerId="AD" clId="Web-{62FEFE34-B763-DB5E-40E2-9E23FCDFB213}" dt="2024-02-23T13:45:51.798" v="33" actId="1076"/>
          <ac:graphicFrameMkLst>
            <pc:docMk/>
            <pc:sldMk cId="3943046173" sldId="414"/>
            <ac:graphicFrameMk id="7" creationId="{0ED2D417-6AE9-6034-D132-DA23618329C6}"/>
          </ac:graphicFrameMkLst>
        </pc:graphicFrameChg>
      </pc:sldChg>
      <pc:sldChg chg="modSp">
        <pc:chgData name="Ramutė Skripkienė" userId="S::ramute.skripkiene@nsa.smm.lt::88947a27-4cd9-42df-b341-12d89467c446" providerId="AD" clId="Web-{62FEFE34-B763-DB5E-40E2-9E23FCDFB213}" dt="2024-02-23T14:00:46.889" v="50" actId="14100"/>
        <pc:sldMkLst>
          <pc:docMk/>
          <pc:sldMk cId="3301283771" sldId="418"/>
        </pc:sldMkLst>
        <pc:spChg chg="mod">
          <ac:chgData name="Ramutė Skripkienė" userId="S::ramute.skripkiene@nsa.smm.lt::88947a27-4cd9-42df-b341-12d89467c446" providerId="AD" clId="Web-{62FEFE34-B763-DB5E-40E2-9E23FCDFB213}" dt="2024-02-23T14:00:46.889" v="50" actId="14100"/>
          <ac:spMkLst>
            <pc:docMk/>
            <pc:sldMk cId="3301283771" sldId="418"/>
            <ac:spMk id="3" creationId="{8586216F-880A-6F96-33E0-F166A09BBC9A}"/>
          </ac:spMkLst>
        </pc:spChg>
      </pc:sldChg>
      <pc:sldChg chg="modSp">
        <pc:chgData name="Ramutė Skripkienė" userId="S::ramute.skripkiene@nsa.smm.lt::88947a27-4cd9-42df-b341-12d89467c446" providerId="AD" clId="Web-{62FEFE34-B763-DB5E-40E2-9E23FCDFB213}" dt="2024-02-23T14:11:18.987" v="71" actId="20577"/>
        <pc:sldMkLst>
          <pc:docMk/>
          <pc:sldMk cId="3561622941" sldId="447"/>
        </pc:sldMkLst>
        <pc:spChg chg="mod">
          <ac:chgData name="Ramutė Skripkienė" userId="S::ramute.skripkiene@nsa.smm.lt::88947a27-4cd9-42df-b341-12d89467c446" providerId="AD" clId="Web-{62FEFE34-B763-DB5E-40E2-9E23FCDFB213}" dt="2024-02-23T14:11:18.987" v="71" actId="20577"/>
          <ac:spMkLst>
            <pc:docMk/>
            <pc:sldMk cId="3561622941" sldId="447"/>
            <ac:spMk id="4" creationId="{DEFA76C3-54A2-9FB3-27F6-966BCFEB1315}"/>
          </ac:spMkLst>
        </pc:spChg>
      </pc:sldChg>
      <pc:sldChg chg="modSp">
        <pc:chgData name="Ramutė Skripkienė" userId="S::ramute.skripkiene@nsa.smm.lt::88947a27-4cd9-42df-b341-12d89467c446" providerId="AD" clId="Web-{62FEFE34-B763-DB5E-40E2-9E23FCDFB213}" dt="2024-02-23T13:30:47.286" v="4" actId="20577"/>
        <pc:sldMkLst>
          <pc:docMk/>
          <pc:sldMk cId="1987512718" sldId="450"/>
        </pc:sldMkLst>
        <pc:spChg chg="mod">
          <ac:chgData name="Ramutė Skripkienė" userId="S::ramute.skripkiene@nsa.smm.lt::88947a27-4cd9-42df-b341-12d89467c446" providerId="AD" clId="Web-{62FEFE34-B763-DB5E-40E2-9E23FCDFB213}" dt="2024-02-23T13:30:47.286" v="4" actId="20577"/>
          <ac:spMkLst>
            <pc:docMk/>
            <pc:sldMk cId="1987512718" sldId="450"/>
            <ac:spMk id="8" creationId="{21D09916-E3EB-4C23-87CF-6C8305693864}"/>
          </ac:spMkLst>
        </pc:spChg>
      </pc:sldChg>
      <pc:sldChg chg="modSp">
        <pc:chgData name="Ramutė Skripkienė" userId="S::ramute.skripkiene@nsa.smm.lt::88947a27-4cd9-42df-b341-12d89467c446" providerId="AD" clId="Web-{62FEFE34-B763-DB5E-40E2-9E23FCDFB213}" dt="2024-02-23T13:39:08.723" v="25" actId="20577"/>
        <pc:sldMkLst>
          <pc:docMk/>
          <pc:sldMk cId="3140805794" sldId="451"/>
        </pc:sldMkLst>
        <pc:spChg chg="mod">
          <ac:chgData name="Ramutė Skripkienė" userId="S::ramute.skripkiene@nsa.smm.lt::88947a27-4cd9-42df-b341-12d89467c446" providerId="AD" clId="Web-{62FEFE34-B763-DB5E-40E2-9E23FCDFB213}" dt="2024-02-23T13:39:08.723" v="25" actId="20577"/>
          <ac:spMkLst>
            <pc:docMk/>
            <pc:sldMk cId="3140805794" sldId="451"/>
            <ac:spMk id="4" creationId="{CB631345-407A-7F4E-10CB-57DEE5FF48EE}"/>
          </ac:spMkLst>
        </pc:spChg>
      </pc:sldChg>
      <pc:sldChg chg="modSp">
        <pc:chgData name="Ramutė Skripkienė" userId="S::ramute.skripkiene@nsa.smm.lt::88947a27-4cd9-42df-b341-12d89467c446" providerId="AD" clId="Web-{62FEFE34-B763-DB5E-40E2-9E23FCDFB213}" dt="2024-02-23T14:14:22.414" v="116" actId="20577"/>
        <pc:sldMkLst>
          <pc:docMk/>
          <pc:sldMk cId="2155959972" sldId="452"/>
        </pc:sldMkLst>
        <pc:spChg chg="mod">
          <ac:chgData name="Ramutė Skripkienė" userId="S::ramute.skripkiene@nsa.smm.lt::88947a27-4cd9-42df-b341-12d89467c446" providerId="AD" clId="Web-{62FEFE34-B763-DB5E-40E2-9E23FCDFB213}" dt="2024-02-23T14:14:22.414" v="116" actId="20577"/>
          <ac:spMkLst>
            <pc:docMk/>
            <pc:sldMk cId="2155959972" sldId="452"/>
            <ac:spMk id="4" creationId="{ABEDD1A9-6E04-6AAD-1BC6-A6BB18B06C94}"/>
          </ac:spMkLst>
        </pc:spChg>
      </pc:sldChg>
      <pc:sldChg chg="modSp">
        <pc:chgData name="Ramutė Skripkienė" userId="S::ramute.skripkiene@nsa.smm.lt::88947a27-4cd9-42df-b341-12d89467c446" providerId="AD" clId="Web-{62FEFE34-B763-DB5E-40E2-9E23FCDFB213}" dt="2024-02-23T14:24:42.512" v="186" actId="20577"/>
        <pc:sldMkLst>
          <pc:docMk/>
          <pc:sldMk cId="1295153702" sldId="453"/>
        </pc:sldMkLst>
        <pc:spChg chg="mod">
          <ac:chgData name="Ramutė Skripkienė" userId="S::ramute.skripkiene@nsa.smm.lt::88947a27-4cd9-42df-b341-12d89467c446" providerId="AD" clId="Web-{62FEFE34-B763-DB5E-40E2-9E23FCDFB213}" dt="2024-02-23T14:24:42.512" v="186" actId="20577"/>
          <ac:spMkLst>
            <pc:docMk/>
            <pc:sldMk cId="1295153702" sldId="453"/>
            <ac:spMk id="4" creationId="{C472AD36-6E6D-1919-0F02-1D62275E1C69}"/>
          </ac:spMkLst>
        </pc:spChg>
      </pc:sldChg>
      <pc:sldChg chg="modSp">
        <pc:chgData name="Ramutė Skripkienė" userId="S::ramute.skripkiene@nsa.smm.lt::88947a27-4cd9-42df-b341-12d89467c446" providerId="AD" clId="Web-{62FEFE34-B763-DB5E-40E2-9E23FCDFB213}" dt="2024-02-23T14:20:41.989" v="163" actId="20577"/>
        <pc:sldMkLst>
          <pc:docMk/>
          <pc:sldMk cId="2419731148" sldId="454"/>
        </pc:sldMkLst>
        <pc:spChg chg="mod">
          <ac:chgData name="Ramutė Skripkienė" userId="S::ramute.skripkiene@nsa.smm.lt::88947a27-4cd9-42df-b341-12d89467c446" providerId="AD" clId="Web-{62FEFE34-B763-DB5E-40E2-9E23FCDFB213}" dt="2024-02-23T14:20:41.989" v="163" actId="20577"/>
          <ac:spMkLst>
            <pc:docMk/>
            <pc:sldMk cId="2419731148" sldId="454"/>
            <ac:spMk id="4" creationId="{4F1AE5B2-BFC1-B9D5-9C17-8249DECA8DBB}"/>
          </ac:spMkLst>
        </pc:spChg>
      </pc:sldChg>
      <pc:sldChg chg="new">
        <pc:chgData name="Ramutė Skripkienė" userId="S::ramute.skripkiene@nsa.smm.lt::88947a27-4cd9-42df-b341-12d89467c446" providerId="AD" clId="Web-{62FEFE34-B763-DB5E-40E2-9E23FCDFB213}" dt="2024-02-23T14:04:47.490" v="51"/>
        <pc:sldMkLst>
          <pc:docMk/>
          <pc:sldMk cId="1149233188" sldId="45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r>
              <a:rPr lang="lt-LT" b="1">
                <a:solidFill>
                  <a:srgbClr val="003B71"/>
                </a:solidFill>
              </a:rPr>
              <a:t>Mokinių, nurodžiusių, kad su Europa susijusių temų mokykloje mokėsi daug ar šiek, dalis procentais</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manualLayout>
          <c:layoutTarget val="inner"/>
          <c:xMode val="edge"/>
          <c:yMode val="edge"/>
          <c:x val="4.6831284923860524E-2"/>
          <c:y val="0.16251053873586876"/>
          <c:w val="0.93820517170907014"/>
          <c:h val="0.49192664608950054"/>
        </c:manualLayout>
      </c:layout>
      <c:barChart>
        <c:barDir val="col"/>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Politinės ir ekonominės kitų Europos šalių sistemos</c:v>
                </c:pt>
                <c:pt idx="1">
                  <c:v>Europos istorija</c:v>
                </c:pt>
                <c:pt idx="2">
                  <c:v>Politinės ir socialinės problemos kitose Europos šalyse</c:v>
                </c:pt>
                <c:pt idx="3">
                  <c:v>Politinis ir ekonominis Europos šalių bendradarbiavimas</c:v>
                </c:pt>
                <c:pt idx="4">
                  <c:v>Europos Sąjunga</c:v>
                </c:pt>
                <c:pt idx="5">
                  <c:v>Europos Sąjungos institucijų vaidmuo ir funkcijos (pvz., Europos Parlamento, Europos Vadovų Tarybos, Europos Komisijos)</c:v>
                </c:pt>
              </c:strCache>
            </c:strRef>
          </c:cat>
          <c:val>
            <c:numRef>
              <c:f>Lapas1!$B$2:$B$7</c:f>
              <c:numCache>
                <c:formatCode>General</c:formatCode>
                <c:ptCount val="6"/>
                <c:pt idx="0">
                  <c:v>80</c:v>
                </c:pt>
                <c:pt idx="1">
                  <c:v>94</c:v>
                </c:pt>
                <c:pt idx="2">
                  <c:v>76</c:v>
                </c:pt>
                <c:pt idx="3">
                  <c:v>77</c:v>
                </c:pt>
                <c:pt idx="4">
                  <c:v>90</c:v>
                </c:pt>
                <c:pt idx="5">
                  <c:v>67</c:v>
                </c:pt>
              </c:numCache>
            </c:numRef>
          </c:val>
          <c:extLst>
            <c:ext xmlns:c16="http://schemas.microsoft.com/office/drawing/2014/chart" uri="{C3380CC4-5D6E-409C-BE32-E72D297353CC}">
              <c16:uniqueId val="{00000000-C776-4E2D-95B9-37BAD01401C7}"/>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Politinės ir ekonominės kitų Europos šalių sistemos</c:v>
                </c:pt>
                <c:pt idx="1">
                  <c:v>Europos istorija</c:v>
                </c:pt>
                <c:pt idx="2">
                  <c:v>Politinės ir socialinės problemos kitose Europos šalyse</c:v>
                </c:pt>
                <c:pt idx="3">
                  <c:v>Politinis ir ekonominis Europos šalių bendradarbiavimas</c:v>
                </c:pt>
                <c:pt idx="4">
                  <c:v>Europos Sąjunga</c:v>
                </c:pt>
                <c:pt idx="5">
                  <c:v>Europos Sąjungos institucijų vaidmuo ir funkcijos (pvz., Europos Parlamento, Europos Vadovų Tarybos, Europos Komisijos)</c:v>
                </c:pt>
              </c:strCache>
            </c:strRef>
          </c:cat>
          <c:val>
            <c:numRef>
              <c:f>Lapas1!$C$2:$C$7</c:f>
              <c:numCache>
                <c:formatCode>General</c:formatCode>
                <c:ptCount val="6"/>
                <c:pt idx="0">
                  <c:v>63</c:v>
                </c:pt>
                <c:pt idx="1">
                  <c:v>84</c:v>
                </c:pt>
                <c:pt idx="2">
                  <c:v>60</c:v>
                </c:pt>
                <c:pt idx="3">
                  <c:v>60</c:v>
                </c:pt>
                <c:pt idx="4">
                  <c:v>75</c:v>
                </c:pt>
                <c:pt idx="5">
                  <c:v>56</c:v>
                </c:pt>
              </c:numCache>
            </c:numRef>
          </c:val>
          <c:extLst>
            <c:ext xmlns:c16="http://schemas.microsoft.com/office/drawing/2014/chart" uri="{C3380CC4-5D6E-409C-BE32-E72D297353CC}">
              <c16:uniqueId val="{00000001-C776-4E2D-95B9-37BAD01401C7}"/>
            </c:ext>
          </c:extLst>
        </c:ser>
        <c:dLbls>
          <c:showLegendKey val="0"/>
          <c:showVal val="0"/>
          <c:showCatName val="0"/>
          <c:showSerName val="0"/>
          <c:showPercent val="0"/>
          <c:showBubbleSize val="0"/>
        </c:dLbls>
        <c:gapWidth val="219"/>
        <c:overlap val="-27"/>
        <c:axId val="2121275920"/>
        <c:axId val="1119659407"/>
      </c:barChart>
      <c:catAx>
        <c:axId val="212127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119659407"/>
        <c:crosses val="autoZero"/>
        <c:auto val="1"/>
        <c:lblAlgn val="ctr"/>
        <c:lblOffset val="100"/>
        <c:noMultiLvlLbl val="0"/>
      </c:catAx>
      <c:valAx>
        <c:axId val="11196594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212127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r>
              <a:rPr lang="lt-LT" b="1"/>
              <a:t>Mokinių, nurodžiusiu, kad ateityje jiems labai svarbu arba svarbu (proc.):</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barChart>
        <c:barDir val="bar"/>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Lapas1!$A$2:$A$10</c:f>
              <c:strCache>
                <c:ptCount val="9"/>
                <c:pt idx="0">
                  <c:v>rasti mėgstamą darbą</c:v>
                </c:pt>
                <c:pt idx="1">
                  <c:v>gauti užmokestį, atitinkantį mano kvalifikaciją</c:v>
                </c:pt>
                <c:pt idx="2">
                  <c:v>būti ekonomiškai nepriklausomam (-ai)</c:v>
                </c:pt>
                <c:pt idx="3">
                  <c:v>turėti draugų</c:v>
                </c:pt>
                <c:pt idx="4">
                  <c:v>įgyti aukštesnį nei vidurinį išsilavinimą</c:v>
                </c:pt>
                <c:pt idx="5">
                  <c:v>turėti galimybę atostogauti užsienyje</c:v>
                </c:pt>
                <c:pt idx="6">
                  <c:v>turėti galimybę dirbti užsienyje</c:v>
                </c:pt>
                <c:pt idx="7">
                  <c:v>uždirbti daugiau nei mano tėvai ar globėjai</c:v>
                </c:pt>
                <c:pt idx="8">
                  <c:v>turėti vaikų</c:v>
                </c:pt>
              </c:strCache>
            </c:strRef>
          </c:cat>
          <c:val>
            <c:numRef>
              <c:f>Lapas1!$B$2:$B$10</c:f>
              <c:numCache>
                <c:formatCode>General</c:formatCode>
                <c:ptCount val="9"/>
                <c:pt idx="0">
                  <c:v>96</c:v>
                </c:pt>
                <c:pt idx="1">
                  <c:v>94</c:v>
                </c:pt>
                <c:pt idx="2">
                  <c:v>90</c:v>
                </c:pt>
                <c:pt idx="3">
                  <c:v>89</c:v>
                </c:pt>
                <c:pt idx="4">
                  <c:v>87</c:v>
                </c:pt>
                <c:pt idx="5">
                  <c:v>83</c:v>
                </c:pt>
                <c:pt idx="6">
                  <c:v>80</c:v>
                </c:pt>
                <c:pt idx="7">
                  <c:v>65</c:v>
                </c:pt>
                <c:pt idx="8">
                  <c:v>58</c:v>
                </c:pt>
              </c:numCache>
            </c:numRef>
          </c:val>
          <c:extLst>
            <c:ext xmlns:c16="http://schemas.microsoft.com/office/drawing/2014/chart" uri="{C3380CC4-5D6E-409C-BE32-E72D297353CC}">
              <c16:uniqueId val="{00000000-C427-4ED7-8816-65EB90183F65}"/>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Lapas1!$A$2:$A$10</c:f>
              <c:strCache>
                <c:ptCount val="9"/>
                <c:pt idx="0">
                  <c:v>rasti mėgstamą darbą</c:v>
                </c:pt>
                <c:pt idx="1">
                  <c:v>gauti užmokestį, atitinkantį mano kvalifikaciją</c:v>
                </c:pt>
                <c:pt idx="2">
                  <c:v>būti ekonomiškai nepriklausomam (-ai)</c:v>
                </c:pt>
                <c:pt idx="3">
                  <c:v>turėti draugų</c:v>
                </c:pt>
                <c:pt idx="4">
                  <c:v>įgyti aukštesnį nei vidurinį išsilavinimą</c:v>
                </c:pt>
                <c:pt idx="5">
                  <c:v>turėti galimybę atostogauti užsienyje</c:v>
                </c:pt>
                <c:pt idx="6">
                  <c:v>turėti galimybę dirbti užsienyje</c:v>
                </c:pt>
                <c:pt idx="7">
                  <c:v>uždirbti daugiau nei mano tėvai ar globėjai</c:v>
                </c:pt>
                <c:pt idx="8">
                  <c:v>turėti vaikų</c:v>
                </c:pt>
              </c:strCache>
            </c:strRef>
          </c:cat>
          <c:val>
            <c:numRef>
              <c:f>Lapas1!$C$2:$C$10</c:f>
              <c:numCache>
                <c:formatCode>General</c:formatCode>
                <c:ptCount val="9"/>
                <c:pt idx="0">
                  <c:v>95</c:v>
                </c:pt>
                <c:pt idx="1">
                  <c:v>92</c:v>
                </c:pt>
                <c:pt idx="2">
                  <c:v>90</c:v>
                </c:pt>
                <c:pt idx="3">
                  <c:v>91</c:v>
                </c:pt>
                <c:pt idx="4">
                  <c:v>79</c:v>
                </c:pt>
                <c:pt idx="5">
                  <c:v>80</c:v>
                </c:pt>
                <c:pt idx="6">
                  <c:v>68</c:v>
                </c:pt>
                <c:pt idx="7">
                  <c:v>63</c:v>
                </c:pt>
                <c:pt idx="8">
                  <c:v>68</c:v>
                </c:pt>
              </c:numCache>
            </c:numRef>
          </c:val>
          <c:extLst>
            <c:ext xmlns:c16="http://schemas.microsoft.com/office/drawing/2014/chart" uri="{C3380CC4-5D6E-409C-BE32-E72D297353CC}">
              <c16:uniqueId val="{00000001-C427-4ED7-8816-65EB90183F65}"/>
            </c:ext>
          </c:extLst>
        </c:ser>
        <c:dLbls>
          <c:showLegendKey val="0"/>
          <c:showVal val="0"/>
          <c:showCatName val="0"/>
          <c:showSerName val="0"/>
          <c:showPercent val="0"/>
          <c:showBubbleSize val="0"/>
        </c:dLbls>
        <c:gapWidth val="72"/>
        <c:overlap val="-10"/>
        <c:axId val="1512032767"/>
        <c:axId val="437383632"/>
      </c:barChart>
      <c:catAx>
        <c:axId val="1512032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437383632"/>
        <c:crosses val="autoZero"/>
        <c:auto val="1"/>
        <c:lblAlgn val="ctr"/>
        <c:lblOffset val="100"/>
        <c:noMultiLvlLbl val="0"/>
      </c:catAx>
      <c:valAx>
        <c:axId val="43738363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512032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r>
              <a:rPr lang="lt-LT" b="1"/>
              <a:t>Mokinių, visiškai sutikusių  ir sutikusių su teiginiais, dalis procentais</a:t>
            </a:r>
          </a:p>
        </c:rich>
      </c:tx>
      <c:layout>
        <c:manualLayout>
          <c:xMode val="edge"/>
          <c:yMode val="edge"/>
          <c:x val="0.2292396404994830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barChart>
        <c:barDir val="col"/>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Leidimas Europos šalių piliečiams dirbti bet kurioje Europos šalyje yra naudingas Europos ekonomikai. </c:v>
                </c:pt>
                <c:pt idx="1">
                  <c:v>Europos šalių piliečiams turėtų būti leidžiama dirbti bet kurioje Europos šalyje. </c:v>
                </c:pt>
                <c:pt idx="2">
                  <c:v> Leidimas Europos šalių piliečiams dirbti bet kurioje Europos šalyje padeda mažinti nedarbą. </c:v>
                </c:pt>
                <c:pt idx="3">
                  <c:v>Europos šalių piliečių laisvė dirbti bet kurioje Europos vietoje turėtų būti ribojama.</c:v>
                </c:pt>
                <c:pt idx="4">
                  <c:v>Europos šalių piliečių laisvė dirbti kitoje Europos šalyje turėtų būti reguliuojama atskirų šalių tarpusavio susitarimais. </c:v>
                </c:pt>
                <c:pt idx="5">
                  <c:v>Europos šalių piliečiai, norėdami dirbti kitoje Europos šalyje, turėtų kreiptis dėl leidimo dirbti, kaip ir žmonės iš ne Europos šalių.</c:v>
                </c:pt>
              </c:strCache>
            </c:strRef>
          </c:cat>
          <c:val>
            <c:numRef>
              <c:f>Lapas1!$B$2:$B$7</c:f>
              <c:numCache>
                <c:formatCode>General</c:formatCode>
                <c:ptCount val="6"/>
                <c:pt idx="0">
                  <c:v>96</c:v>
                </c:pt>
                <c:pt idx="1">
                  <c:v>95</c:v>
                </c:pt>
                <c:pt idx="2">
                  <c:v>89</c:v>
                </c:pt>
                <c:pt idx="3">
                  <c:v>37</c:v>
                </c:pt>
                <c:pt idx="4">
                  <c:v>70</c:v>
                </c:pt>
                <c:pt idx="5">
                  <c:v>70</c:v>
                </c:pt>
              </c:numCache>
            </c:numRef>
          </c:val>
          <c:extLst>
            <c:ext xmlns:c16="http://schemas.microsoft.com/office/drawing/2014/chart" uri="{C3380CC4-5D6E-409C-BE32-E72D297353CC}">
              <c16:uniqueId val="{00000000-2990-4317-9944-4671E5E2DAB7}"/>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Leidimas Europos šalių piliečiams dirbti bet kurioje Europos šalyje yra naudingas Europos ekonomikai. </c:v>
                </c:pt>
                <c:pt idx="1">
                  <c:v>Europos šalių piliečiams turėtų būti leidžiama dirbti bet kurioje Europos šalyje. </c:v>
                </c:pt>
                <c:pt idx="2">
                  <c:v> Leidimas Europos šalių piliečiams dirbti bet kurioje Europos šalyje padeda mažinti nedarbą. </c:v>
                </c:pt>
                <c:pt idx="3">
                  <c:v>Europos šalių piliečių laisvė dirbti bet kurioje Europos vietoje turėtų būti ribojama.</c:v>
                </c:pt>
                <c:pt idx="4">
                  <c:v>Europos šalių piliečių laisvė dirbti kitoje Europos šalyje turėtų būti reguliuojama atskirų šalių tarpusavio susitarimais. </c:v>
                </c:pt>
                <c:pt idx="5">
                  <c:v>Europos šalių piliečiai, norėdami dirbti kitoje Europos šalyje, turėtų kreiptis dėl leidimo dirbti, kaip ir žmonės iš ne Europos šalių.</c:v>
                </c:pt>
              </c:strCache>
            </c:strRef>
          </c:cat>
          <c:val>
            <c:numRef>
              <c:f>Lapas1!$C$2:$C$7</c:f>
              <c:numCache>
                <c:formatCode>General</c:formatCode>
                <c:ptCount val="6"/>
                <c:pt idx="0">
                  <c:v>95</c:v>
                </c:pt>
                <c:pt idx="1">
                  <c:v>93</c:v>
                </c:pt>
                <c:pt idx="2">
                  <c:v>90</c:v>
                </c:pt>
                <c:pt idx="3">
                  <c:v>41</c:v>
                </c:pt>
                <c:pt idx="4">
                  <c:v>69</c:v>
                </c:pt>
                <c:pt idx="5">
                  <c:v>70</c:v>
                </c:pt>
              </c:numCache>
            </c:numRef>
          </c:val>
          <c:extLst>
            <c:ext xmlns:c16="http://schemas.microsoft.com/office/drawing/2014/chart" uri="{C3380CC4-5D6E-409C-BE32-E72D297353CC}">
              <c16:uniqueId val="{00000001-2990-4317-9944-4671E5E2DAB7}"/>
            </c:ext>
          </c:extLst>
        </c:ser>
        <c:dLbls>
          <c:showLegendKey val="0"/>
          <c:showVal val="0"/>
          <c:showCatName val="0"/>
          <c:showSerName val="0"/>
          <c:showPercent val="0"/>
          <c:showBubbleSize val="0"/>
        </c:dLbls>
        <c:gapWidth val="219"/>
        <c:overlap val="-27"/>
        <c:axId val="1094729616"/>
        <c:axId val="1236391903"/>
      </c:barChart>
      <c:catAx>
        <c:axId val="109472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236391903"/>
        <c:crosses val="autoZero"/>
        <c:auto val="1"/>
        <c:lblAlgn val="ctr"/>
        <c:lblOffset val="100"/>
        <c:noMultiLvlLbl val="0"/>
      </c:catAx>
      <c:valAx>
        <c:axId val="12363919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09472961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r>
              <a:rPr lang="lt-LT" sz="1200" b="1" i="0" u="none" strike="noStrike" kern="1200" spc="0" baseline="0">
                <a:solidFill>
                  <a:srgbClr val="003B71"/>
                </a:solidFill>
                <a:latin typeface="Beausite Fit Light" panose="020B0403050502060203" pitchFamily="34" charset="0"/>
              </a:rPr>
              <a:t>Mokinių, nurodžiusių, kad šios grupės jų šalyje diskriminuojamos labai ar vidutiniškai, dalis procentais</a:t>
            </a:r>
          </a:p>
        </c:rich>
      </c:tx>
      <c:layout>
        <c:manualLayout>
          <c:xMode val="edge"/>
          <c:yMode val="edge"/>
          <c:x val="0.14442620761321531"/>
          <c:y val="1.514335510770264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barChart>
        <c:barDir val="bar"/>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Lapas1!$A$2:$A$12</c:f>
              <c:strCache>
                <c:ptCount val="11"/>
                <c:pt idx="0">
                  <c:v>Vyresnio amžiaus žmonės</c:v>
                </c:pt>
                <c:pt idx="1">
                  <c:v>Jauni žmonės</c:v>
                </c:pt>
                <c:pt idx="2">
                  <c:v>Religinės mažumos</c:v>
                </c:pt>
                <c:pt idx="3">
                  <c:v>Etninių mažumų grupių nariai</c:v>
                </c:pt>
                <c:pt idx="4">
                  <c:v>Moterys</c:v>
                </c:pt>
                <c:pt idx="5">
                  <c:v>Žmonės su negalia</c:v>
                </c:pt>
                <c:pt idx="6">
                  <c:v>Žmonės, kurių politinė nuomonė skiriasi nuo daugumos</c:v>
                </c:pt>
                <c:pt idx="7">
                  <c:v>Neturtingi žmonės</c:v>
                </c:pt>
                <c:pt idx="8">
                  <c:v>Imigrantai</c:v>
                </c:pt>
                <c:pt idx="9">
                  <c:v>Juodaodžiai</c:v>
                </c:pt>
                <c:pt idx="10">
                  <c:v>LGBT+ bendruomenės nariai</c:v>
                </c:pt>
              </c:strCache>
            </c:strRef>
          </c:cat>
          <c:val>
            <c:numRef>
              <c:f>Lapas1!$B$2:$B$12</c:f>
              <c:numCache>
                <c:formatCode>General</c:formatCode>
                <c:ptCount val="11"/>
                <c:pt idx="0">
                  <c:v>44</c:v>
                </c:pt>
                <c:pt idx="1">
                  <c:v>54</c:v>
                </c:pt>
                <c:pt idx="2">
                  <c:v>55</c:v>
                </c:pt>
                <c:pt idx="3">
                  <c:v>60</c:v>
                </c:pt>
                <c:pt idx="4">
                  <c:v>62</c:v>
                </c:pt>
                <c:pt idx="5">
                  <c:v>62</c:v>
                </c:pt>
                <c:pt idx="6">
                  <c:v>65</c:v>
                </c:pt>
                <c:pt idx="7">
                  <c:v>70</c:v>
                </c:pt>
                <c:pt idx="8">
                  <c:v>71</c:v>
                </c:pt>
                <c:pt idx="9">
                  <c:v>71</c:v>
                </c:pt>
                <c:pt idx="10">
                  <c:v>85</c:v>
                </c:pt>
              </c:numCache>
            </c:numRef>
          </c:val>
          <c:extLst>
            <c:ext xmlns:c16="http://schemas.microsoft.com/office/drawing/2014/chart" uri="{C3380CC4-5D6E-409C-BE32-E72D297353CC}">
              <c16:uniqueId val="{00000000-3F66-46B8-91E2-9580CB1C64BB}"/>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Lapas1!$A$2:$A$12</c:f>
              <c:strCache>
                <c:ptCount val="11"/>
                <c:pt idx="0">
                  <c:v>Vyresnio amžiaus žmonės</c:v>
                </c:pt>
                <c:pt idx="1">
                  <c:v>Jauni žmonės</c:v>
                </c:pt>
                <c:pt idx="2">
                  <c:v>Religinės mažumos</c:v>
                </c:pt>
                <c:pt idx="3">
                  <c:v>Etninių mažumų grupių nariai</c:v>
                </c:pt>
                <c:pt idx="4">
                  <c:v>Moterys</c:v>
                </c:pt>
                <c:pt idx="5">
                  <c:v>Žmonės su negalia</c:v>
                </c:pt>
                <c:pt idx="6">
                  <c:v>Žmonės, kurių politinė nuomonė skiriasi nuo daugumos</c:v>
                </c:pt>
                <c:pt idx="7">
                  <c:v>Neturtingi žmonės</c:v>
                </c:pt>
                <c:pt idx="8">
                  <c:v>Imigrantai</c:v>
                </c:pt>
                <c:pt idx="9">
                  <c:v>Juodaodžiai</c:v>
                </c:pt>
                <c:pt idx="10">
                  <c:v>LGBT+ bendruomenės nariai</c:v>
                </c:pt>
              </c:strCache>
            </c:strRef>
          </c:cat>
          <c:val>
            <c:numRef>
              <c:f>Lapas1!$C$2:$C$12</c:f>
              <c:numCache>
                <c:formatCode>General</c:formatCode>
                <c:ptCount val="11"/>
                <c:pt idx="0">
                  <c:v>38</c:v>
                </c:pt>
                <c:pt idx="1">
                  <c:v>49</c:v>
                </c:pt>
                <c:pt idx="2">
                  <c:v>60</c:v>
                </c:pt>
                <c:pt idx="3">
                  <c:v>61</c:v>
                </c:pt>
                <c:pt idx="4">
                  <c:v>61</c:v>
                </c:pt>
                <c:pt idx="5">
                  <c:v>66</c:v>
                </c:pt>
                <c:pt idx="6">
                  <c:v>56</c:v>
                </c:pt>
                <c:pt idx="7">
                  <c:v>73</c:v>
                </c:pt>
                <c:pt idx="8">
                  <c:v>73</c:v>
                </c:pt>
                <c:pt idx="9">
                  <c:v>70</c:v>
                </c:pt>
                <c:pt idx="10">
                  <c:v>80</c:v>
                </c:pt>
              </c:numCache>
            </c:numRef>
          </c:val>
          <c:extLst>
            <c:ext xmlns:c16="http://schemas.microsoft.com/office/drawing/2014/chart" uri="{C3380CC4-5D6E-409C-BE32-E72D297353CC}">
              <c16:uniqueId val="{00000001-3F66-46B8-91E2-9580CB1C64BB}"/>
            </c:ext>
          </c:extLst>
        </c:ser>
        <c:dLbls>
          <c:showLegendKey val="0"/>
          <c:showVal val="0"/>
          <c:showCatName val="0"/>
          <c:showSerName val="0"/>
          <c:showPercent val="0"/>
          <c:showBubbleSize val="0"/>
        </c:dLbls>
        <c:gapWidth val="48"/>
        <c:overlap val="-10"/>
        <c:axId val="1367534815"/>
        <c:axId val="1595896191"/>
      </c:barChart>
      <c:catAx>
        <c:axId val="1367534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595896191"/>
        <c:crosses val="autoZero"/>
        <c:auto val="1"/>
        <c:lblAlgn val="ctr"/>
        <c:lblOffset val="100"/>
        <c:noMultiLvlLbl val="0"/>
      </c:catAx>
      <c:valAx>
        <c:axId val="15958961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36753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r>
              <a:rPr lang="lt-LT" sz="1200" b="1" i="0" u="none" strike="noStrike" kern="1200" spc="0" baseline="0">
                <a:solidFill>
                  <a:srgbClr val="003B71"/>
                </a:solidFill>
                <a:latin typeface="Beausite Fit Light" panose="020B0403050502060203" pitchFamily="34" charset="0"/>
              </a:rPr>
              <a:t>Mokinių, visiškai sutikusių ir sutikusių su teiginiais, dalis procentais</a:t>
            </a:r>
          </a:p>
        </c:rich>
      </c:tx>
      <c:layout>
        <c:manualLayout>
          <c:xMode val="edge"/>
          <c:yMode val="edge"/>
          <c:x val="0.22080666224181772"/>
          <c:y val="2.308961817134769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manualLayout>
          <c:layoutTarget val="inner"/>
          <c:xMode val="edge"/>
          <c:yMode val="edge"/>
          <c:x val="4.9085511254175242E-2"/>
          <c:y val="0.13985104469159224"/>
          <c:w val="0.93523067444218611"/>
          <c:h val="0.38638771559590079"/>
        </c:manualLayout>
      </c:layout>
      <c:barChart>
        <c:barDir val="col"/>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Europos šalys turėtų pripažinti visas mokslo kvalifikacijas, įgytas bet kurioje kitoje Europos šalyje</c:v>
                </c:pt>
                <c:pt idx="1">
                  <c:v>Europos šalims reikėtų turėti Europos kariuomenę tarptautinėms misijoms</c:v>
                </c:pt>
                <c:pt idx="2">
                  <c:v>Europos šalys turėtų priimti bendras taisykles siekiant užkirsti kelią terorizmui ir su juo kovoti</c:v>
                </c:pt>
                <c:pt idx="3">
                  <c:v>Europos šalys turėtų priimti tuos pačius teisės aktus siekiant kovoti su nelegalia imigracija iš ne Europos šalių</c:v>
                </c:pt>
                <c:pt idx="4">
                  <c:v>Europos šalys turėtų turėti tas pačias taisykles dėl žmonių, kurie iš savo šalių bėga nuo persekiojimo dėl tautybės, etninės kilmės, religijos ar politinių pažiūrų, priėmimo</c:v>
                </c:pt>
                <c:pt idx="5">
                  <c:v>Europos šalys turėtų priimti bendras taisykles siekiant mažinti socialinę ir ekonominę nelygybę tarp turtingų ir neturtingų žmonių.</c:v>
                </c:pt>
                <c:pt idx="6">
                  <c:v>Europos šalys turėtų turėti bendras taisykles siekiant kovoti su infekcinėmis ligomis (pvz., meningokokine infekcija, tymais, COVID-19)</c:v>
                </c:pt>
              </c:strCache>
            </c:strRef>
          </c:cat>
          <c:val>
            <c:numRef>
              <c:f>Lapas1!$B$2:$B$8</c:f>
              <c:numCache>
                <c:formatCode>General</c:formatCode>
                <c:ptCount val="7"/>
                <c:pt idx="0">
                  <c:v>96</c:v>
                </c:pt>
                <c:pt idx="1">
                  <c:v>90</c:v>
                </c:pt>
                <c:pt idx="2">
                  <c:v>94</c:v>
                </c:pt>
                <c:pt idx="3">
                  <c:v>86</c:v>
                </c:pt>
                <c:pt idx="4">
                  <c:v>87</c:v>
                </c:pt>
                <c:pt idx="5">
                  <c:v>91</c:v>
                </c:pt>
                <c:pt idx="6">
                  <c:v>87</c:v>
                </c:pt>
              </c:numCache>
            </c:numRef>
          </c:val>
          <c:extLst>
            <c:ext xmlns:c16="http://schemas.microsoft.com/office/drawing/2014/chart" uri="{C3380CC4-5D6E-409C-BE32-E72D297353CC}">
              <c16:uniqueId val="{00000000-4FBC-4C18-9F68-A617240B331F}"/>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Europos šalys turėtų pripažinti visas mokslo kvalifikacijas, įgytas bet kurioje kitoje Europos šalyje</c:v>
                </c:pt>
                <c:pt idx="1">
                  <c:v>Europos šalims reikėtų turėti Europos kariuomenę tarptautinėms misijoms</c:v>
                </c:pt>
                <c:pt idx="2">
                  <c:v>Europos šalys turėtų priimti bendras taisykles siekiant užkirsti kelią terorizmui ir su juo kovoti</c:v>
                </c:pt>
                <c:pt idx="3">
                  <c:v>Europos šalys turėtų priimti tuos pačius teisės aktus siekiant kovoti su nelegalia imigracija iš ne Europos šalių</c:v>
                </c:pt>
                <c:pt idx="4">
                  <c:v>Europos šalys turėtų turėti tas pačias taisykles dėl žmonių, kurie iš savo šalių bėga nuo persekiojimo dėl tautybės, etninės kilmės, religijos ar politinių pažiūrų, priėmimo</c:v>
                </c:pt>
                <c:pt idx="5">
                  <c:v>Europos šalys turėtų priimti bendras taisykles siekiant mažinti socialinę ir ekonominę nelygybę tarp turtingų ir neturtingų žmonių.</c:v>
                </c:pt>
                <c:pt idx="6">
                  <c:v>Europos šalys turėtų turėti bendras taisykles siekiant kovoti su infekcinėmis ligomis (pvz., meningokokine infekcija, tymais, COVID-19)</c:v>
                </c:pt>
              </c:strCache>
            </c:strRef>
          </c:cat>
          <c:val>
            <c:numRef>
              <c:f>Lapas1!$C$2:$C$8</c:f>
              <c:numCache>
                <c:formatCode>General</c:formatCode>
                <c:ptCount val="7"/>
                <c:pt idx="0">
                  <c:v>91</c:v>
                </c:pt>
                <c:pt idx="1">
                  <c:v>86</c:v>
                </c:pt>
                <c:pt idx="2">
                  <c:v>92</c:v>
                </c:pt>
                <c:pt idx="3">
                  <c:v>82</c:v>
                </c:pt>
                <c:pt idx="4">
                  <c:v>86</c:v>
                </c:pt>
                <c:pt idx="5">
                  <c:v>88</c:v>
                </c:pt>
                <c:pt idx="6">
                  <c:v>82</c:v>
                </c:pt>
              </c:numCache>
            </c:numRef>
          </c:val>
          <c:extLst>
            <c:ext xmlns:c16="http://schemas.microsoft.com/office/drawing/2014/chart" uri="{C3380CC4-5D6E-409C-BE32-E72D297353CC}">
              <c16:uniqueId val="{00000001-4FBC-4C18-9F68-A617240B331F}"/>
            </c:ext>
          </c:extLst>
        </c:ser>
        <c:dLbls>
          <c:showLegendKey val="0"/>
          <c:showVal val="0"/>
          <c:showCatName val="0"/>
          <c:showSerName val="0"/>
          <c:showPercent val="0"/>
          <c:showBubbleSize val="0"/>
        </c:dLbls>
        <c:gapWidth val="219"/>
        <c:overlap val="-27"/>
        <c:axId val="1511817823"/>
        <c:axId val="1811621631"/>
      </c:barChart>
      <c:catAx>
        <c:axId val="151181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811621631"/>
        <c:crosses val="autoZero"/>
        <c:auto val="1"/>
        <c:lblAlgn val="ctr"/>
        <c:lblOffset val="100"/>
        <c:noMultiLvlLbl val="0"/>
      </c:catAx>
      <c:valAx>
        <c:axId val="1811621631"/>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51181782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r>
              <a:rPr lang="lt-LT" sz="1200" b="1" i="0" u="none" strike="noStrike" kern="1200" spc="0" baseline="0">
                <a:solidFill>
                  <a:srgbClr val="003B71"/>
                </a:solidFill>
                <a:latin typeface="Beausite Fit Light" panose="020B0403050502060203" pitchFamily="34" charset="0"/>
              </a:rPr>
              <a:t>Mokinių, dažnai ar kartais per paskutinius 12 mėn. atlikusių ar prašiusių tėvų / globėjų atlikti šiuos dalykus, dalis procentais</a:t>
            </a:r>
          </a:p>
        </c:rich>
      </c:tx>
      <c:layout>
        <c:manualLayout>
          <c:xMode val="edge"/>
          <c:yMode val="edge"/>
          <c:x val="0.11276168799212598"/>
          <c:y val="2.179810322174249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barChart>
        <c:barDir val="col"/>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Atsisakė pirkti prekes, pagamintas įmonių, kuriose dirba vaikai</c:v>
                </c:pt>
                <c:pt idx="1">
                  <c:v>Atsisakė pirkti prekes, kurių gamyba neigiamai veikia aplinką</c:v>
                </c:pt>
                <c:pt idx="2">
                  <c:v>Atsisakė pirkti prekes, kurias gamina įmonė, pažeidžianti savo darbuotojų socialines teises</c:v>
                </c:pt>
                <c:pt idx="3">
                  <c:v>Pirko tik tas prekes, kurias vėliau būtų galima perdirbti</c:v>
                </c:pt>
                <c:pt idx="4">
                  <c:v>Pirko ekologiškus produktus</c:v>
                </c:pt>
                <c:pt idx="5">
                  <c:v>Prieš pirkdami įmonių produktus gavo informacijos, ar jos yra socialiai atsakingos.</c:v>
                </c:pt>
              </c:strCache>
            </c:strRef>
          </c:cat>
          <c:val>
            <c:numRef>
              <c:f>Lapas1!$B$2:$B$7</c:f>
              <c:numCache>
                <c:formatCode>General</c:formatCode>
                <c:ptCount val="6"/>
                <c:pt idx="0">
                  <c:v>43</c:v>
                </c:pt>
                <c:pt idx="1">
                  <c:v>57</c:v>
                </c:pt>
                <c:pt idx="2">
                  <c:v>51</c:v>
                </c:pt>
                <c:pt idx="3">
                  <c:v>62</c:v>
                </c:pt>
                <c:pt idx="4">
                  <c:v>73</c:v>
                </c:pt>
                <c:pt idx="5">
                  <c:v>41</c:v>
                </c:pt>
              </c:numCache>
            </c:numRef>
          </c:val>
          <c:extLst>
            <c:ext xmlns:c16="http://schemas.microsoft.com/office/drawing/2014/chart" uri="{C3380CC4-5D6E-409C-BE32-E72D297353CC}">
              <c16:uniqueId val="{00000000-7F2F-4E3C-B30C-2BA0808B3D13}"/>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Atsisakė pirkti prekes, pagamintas įmonių, kuriose dirba vaikai</c:v>
                </c:pt>
                <c:pt idx="1">
                  <c:v>Atsisakė pirkti prekes, kurių gamyba neigiamai veikia aplinką</c:v>
                </c:pt>
                <c:pt idx="2">
                  <c:v>Atsisakė pirkti prekes, kurias gamina įmonė, pažeidžianti savo darbuotojų socialines teises</c:v>
                </c:pt>
                <c:pt idx="3">
                  <c:v>Pirko tik tas prekes, kurias vėliau būtų galima perdirbti</c:v>
                </c:pt>
                <c:pt idx="4">
                  <c:v>Pirko ekologiškus produktus</c:v>
                </c:pt>
                <c:pt idx="5">
                  <c:v>Prieš pirkdami įmonių produktus gavo informacijos, ar jos yra socialiai atsakingos.</c:v>
                </c:pt>
              </c:strCache>
            </c:strRef>
          </c:cat>
          <c:val>
            <c:numRef>
              <c:f>Lapas1!$C$2:$C$7</c:f>
              <c:numCache>
                <c:formatCode>General</c:formatCode>
                <c:ptCount val="6"/>
                <c:pt idx="0">
                  <c:v>44</c:v>
                </c:pt>
                <c:pt idx="1">
                  <c:v>52</c:v>
                </c:pt>
                <c:pt idx="2">
                  <c:v>45</c:v>
                </c:pt>
                <c:pt idx="3">
                  <c:v>54</c:v>
                </c:pt>
                <c:pt idx="4">
                  <c:v>61</c:v>
                </c:pt>
                <c:pt idx="5">
                  <c:v>39</c:v>
                </c:pt>
              </c:numCache>
            </c:numRef>
          </c:val>
          <c:extLst>
            <c:ext xmlns:c16="http://schemas.microsoft.com/office/drawing/2014/chart" uri="{C3380CC4-5D6E-409C-BE32-E72D297353CC}">
              <c16:uniqueId val="{00000001-7F2F-4E3C-B30C-2BA0808B3D13}"/>
            </c:ext>
          </c:extLst>
        </c:ser>
        <c:dLbls>
          <c:showLegendKey val="0"/>
          <c:showVal val="0"/>
          <c:showCatName val="0"/>
          <c:showSerName val="0"/>
          <c:showPercent val="0"/>
          <c:showBubbleSize val="0"/>
        </c:dLbls>
        <c:gapWidth val="219"/>
        <c:overlap val="-27"/>
        <c:axId val="1173571744"/>
        <c:axId val="1586515503"/>
      </c:barChart>
      <c:catAx>
        <c:axId val="117357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586515503"/>
        <c:crosses val="autoZero"/>
        <c:auto val="1"/>
        <c:lblAlgn val="ctr"/>
        <c:lblOffset val="100"/>
        <c:noMultiLvlLbl val="0"/>
      </c:catAx>
      <c:valAx>
        <c:axId val="1586515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17357174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r>
              <a:rPr lang="lt-LT" sz="1200" b="1" i="0" u="none" strike="noStrike" kern="1200" spc="0" baseline="0">
                <a:solidFill>
                  <a:srgbClr val="003B71"/>
                </a:solidFill>
                <a:latin typeface="Beausite Fit Light" panose="020B0403050502060203" pitchFamily="34" charset="0"/>
              </a:rPr>
              <a:t>Mokinių dalis (proc.), dažnai ar kartais per paskutinius 12 mėn. atlikusių šiuos veiksmus</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barChart>
        <c:barDir val="col"/>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Lapas1!$A$2:$A$9</c:f>
              <c:strCache>
                <c:ptCount val="8"/>
                <c:pt idx="0">
                  <c:v>Pirko dėvėtus drabužius, o ne naujus</c:v>
                </c:pt>
                <c:pt idx="1">
                  <c:v> Mažino vandens sunaudojimą (pvz., valydamiesi dantis, maudydamiesi, plaudami indus)</c:v>
                </c:pt>
                <c:pt idx="2">
                  <c:v>Mažino elektros sunaudojimą (pvz., užgesindami šviesą, išeinant iš kambario, sumažindami šildymą, kai nėra itin šalta) </c:v>
                </c:pt>
                <c:pt idx="3">
                  <c:v>Vengė pirkti produktus plastikinėje pakuotėje (pvz., mokyklinius reikmenis, maisto produktus) </c:v>
                </c:pt>
                <c:pt idx="4">
                  <c:v> Pakartotinai naudojo senus, geros būklės daiktus, o ne pirko naujus</c:v>
                </c:pt>
                <c:pt idx="5">
                  <c:v>Ribojo plastikinių gaminių naudojimą (pvz., vienkartinių plastikinių stiklinių, vandens butelių, plastikinių pirkinių maišelių)</c:v>
                </c:pt>
                <c:pt idx="6">
                  <c:v>Mažino maisto švaistymą (pvz., vengė pirkti daugiau maisto, nei reikia, vartojo maisto likučius) </c:v>
                </c:pt>
                <c:pt idx="7">
                  <c:v>Pataisė turimą daiktą, o ne įsigijo naują (pvz., suremontavo turimą dviratį, pataisė kuprinę, o ne pirko naują)</c:v>
                </c:pt>
              </c:strCache>
            </c:strRef>
          </c:cat>
          <c:val>
            <c:numRef>
              <c:f>Lapas1!$B$2:$B$9</c:f>
              <c:numCache>
                <c:formatCode>General</c:formatCode>
                <c:ptCount val="8"/>
                <c:pt idx="0">
                  <c:v>53</c:v>
                </c:pt>
                <c:pt idx="1">
                  <c:v>64</c:v>
                </c:pt>
                <c:pt idx="2">
                  <c:v>75</c:v>
                </c:pt>
                <c:pt idx="3">
                  <c:v>55</c:v>
                </c:pt>
                <c:pt idx="4">
                  <c:v>77</c:v>
                </c:pt>
                <c:pt idx="5">
                  <c:v>65</c:v>
                </c:pt>
                <c:pt idx="6">
                  <c:v>77</c:v>
                </c:pt>
                <c:pt idx="7">
                  <c:v>78</c:v>
                </c:pt>
              </c:numCache>
            </c:numRef>
          </c:val>
          <c:extLst>
            <c:ext xmlns:c16="http://schemas.microsoft.com/office/drawing/2014/chart" uri="{C3380CC4-5D6E-409C-BE32-E72D297353CC}">
              <c16:uniqueId val="{00000000-F06B-48D4-B44D-E776A0056365}"/>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Lapas1!$A$2:$A$9</c:f>
              <c:strCache>
                <c:ptCount val="8"/>
                <c:pt idx="0">
                  <c:v>Pirko dėvėtus drabužius, o ne naujus</c:v>
                </c:pt>
                <c:pt idx="1">
                  <c:v> Mažino vandens sunaudojimą (pvz., valydamiesi dantis, maudydamiesi, plaudami indus)</c:v>
                </c:pt>
                <c:pt idx="2">
                  <c:v>Mažino elektros sunaudojimą (pvz., užgesindami šviesą, išeinant iš kambario, sumažindami šildymą, kai nėra itin šalta) </c:v>
                </c:pt>
                <c:pt idx="3">
                  <c:v>Vengė pirkti produktus plastikinėje pakuotėje (pvz., mokyklinius reikmenis, maisto produktus) </c:v>
                </c:pt>
                <c:pt idx="4">
                  <c:v> Pakartotinai naudojo senus, geros būklės daiktus, o ne pirko naujus</c:v>
                </c:pt>
                <c:pt idx="5">
                  <c:v>Ribojo plastikinių gaminių naudojimą (pvz., vienkartinių plastikinių stiklinių, vandens butelių, plastikinių pirkinių maišelių)</c:v>
                </c:pt>
                <c:pt idx="6">
                  <c:v>Mažino maisto švaistymą (pvz., vengė pirkti daugiau maisto, nei reikia, vartojo maisto likučius) </c:v>
                </c:pt>
                <c:pt idx="7">
                  <c:v>Pataisė turimą daiktą, o ne įsigijo naują (pvz., suremontavo turimą dviratį, pataisė kuprinę, o ne pirko naują)</c:v>
                </c:pt>
              </c:strCache>
            </c:strRef>
          </c:cat>
          <c:val>
            <c:numRef>
              <c:f>Lapas1!$C$2:$C$9</c:f>
              <c:numCache>
                <c:formatCode>General</c:formatCode>
                <c:ptCount val="8"/>
                <c:pt idx="0">
                  <c:v>38</c:v>
                </c:pt>
                <c:pt idx="1">
                  <c:v>63</c:v>
                </c:pt>
                <c:pt idx="2">
                  <c:v>73</c:v>
                </c:pt>
                <c:pt idx="3">
                  <c:v>51</c:v>
                </c:pt>
                <c:pt idx="4">
                  <c:v>68</c:v>
                </c:pt>
                <c:pt idx="5">
                  <c:v>61</c:v>
                </c:pt>
                <c:pt idx="6">
                  <c:v>72</c:v>
                </c:pt>
                <c:pt idx="7">
                  <c:v>70</c:v>
                </c:pt>
              </c:numCache>
            </c:numRef>
          </c:val>
          <c:extLst>
            <c:ext xmlns:c16="http://schemas.microsoft.com/office/drawing/2014/chart" uri="{C3380CC4-5D6E-409C-BE32-E72D297353CC}">
              <c16:uniqueId val="{00000001-F06B-48D4-B44D-E776A0056365}"/>
            </c:ext>
          </c:extLst>
        </c:ser>
        <c:ser>
          <c:idx val="2"/>
          <c:order val="2"/>
          <c:tx>
            <c:strRef>
              <c:f>Lapas1!$D$1</c:f>
              <c:strCache>
                <c:ptCount val="1"/>
                <c:pt idx="0">
                  <c:v>Stulpelis2</c:v>
                </c:pt>
              </c:strCache>
            </c:strRef>
          </c:tx>
          <c:spPr>
            <a:solidFill>
              <a:schemeClr val="accent3"/>
            </a:solidFill>
            <a:ln>
              <a:noFill/>
            </a:ln>
            <a:effectLst/>
          </c:spPr>
          <c:invertIfNegative val="0"/>
          <c:cat>
            <c:strRef>
              <c:f>Lapas1!$A$2:$A$9</c:f>
              <c:strCache>
                <c:ptCount val="8"/>
                <c:pt idx="0">
                  <c:v>Pirko dėvėtus drabužius, o ne naujus</c:v>
                </c:pt>
                <c:pt idx="1">
                  <c:v> Mažino vandens sunaudojimą (pvz., valydamiesi dantis, maudydamiesi, plaudami indus)</c:v>
                </c:pt>
                <c:pt idx="2">
                  <c:v>Mažino elektros sunaudojimą (pvz., užgesindami šviesą, išeinant iš kambario, sumažindami šildymą, kai nėra itin šalta) </c:v>
                </c:pt>
                <c:pt idx="3">
                  <c:v>Vengė pirkti produktus plastikinėje pakuotėje (pvz., mokyklinius reikmenis, maisto produktus) </c:v>
                </c:pt>
                <c:pt idx="4">
                  <c:v> Pakartotinai naudojo senus, geros būklės daiktus, o ne pirko naujus</c:v>
                </c:pt>
                <c:pt idx="5">
                  <c:v>Ribojo plastikinių gaminių naudojimą (pvz., vienkartinių plastikinių stiklinių, vandens butelių, plastikinių pirkinių maišelių)</c:v>
                </c:pt>
                <c:pt idx="6">
                  <c:v>Mažino maisto švaistymą (pvz., vengė pirkti daugiau maisto, nei reikia, vartojo maisto likučius) </c:v>
                </c:pt>
                <c:pt idx="7">
                  <c:v>Pataisė turimą daiktą, o ne įsigijo naują (pvz., suremontavo turimą dviratį, pataisė kuprinę, o ne pirko naują)</c:v>
                </c:pt>
              </c:strCache>
            </c:strRef>
          </c:cat>
          <c:val>
            <c:numRef>
              <c:f>Lapas1!$D$2:$D$9</c:f>
              <c:numCache>
                <c:formatCode>General</c:formatCode>
                <c:ptCount val="8"/>
              </c:numCache>
            </c:numRef>
          </c:val>
          <c:extLst>
            <c:ext xmlns:c16="http://schemas.microsoft.com/office/drawing/2014/chart" uri="{C3380CC4-5D6E-409C-BE32-E72D297353CC}">
              <c16:uniqueId val="{00000002-F06B-48D4-B44D-E776A0056365}"/>
            </c:ext>
          </c:extLst>
        </c:ser>
        <c:dLbls>
          <c:showLegendKey val="0"/>
          <c:showVal val="0"/>
          <c:showCatName val="0"/>
          <c:showSerName val="0"/>
          <c:showPercent val="0"/>
          <c:showBubbleSize val="0"/>
        </c:dLbls>
        <c:gapWidth val="182"/>
        <c:axId val="1318801487"/>
        <c:axId val="1808954959"/>
      </c:barChart>
      <c:catAx>
        <c:axId val="131880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808954959"/>
        <c:crosses val="autoZero"/>
        <c:auto val="1"/>
        <c:lblAlgn val="ctr"/>
        <c:lblOffset val="100"/>
        <c:noMultiLvlLbl val="0"/>
      </c:catAx>
      <c:valAx>
        <c:axId val="18089549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318801487"/>
        <c:crosses val="autoZero"/>
        <c:crossBetween val="between"/>
        <c:majorUnit val="20"/>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r>
              <a:rPr lang="lt-LT" sz="1200" b="1" i="0" u="none" strike="noStrike" kern="1200" spc="0" baseline="0">
                <a:solidFill>
                  <a:srgbClr val="003B71"/>
                </a:solidFill>
                <a:latin typeface="Beausite Fit Light" panose="020B0403050502060203" pitchFamily="34" charset="0"/>
              </a:rPr>
              <a:t>Mokinių, nurodžiusių labai tikėtina ar tikėtina, kad Europoje per 10 metų nutiks šie scenarijai,  dalis procentais</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barChart>
        <c:barDir val="bar"/>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Lapas1!$A$2:$A$14</c:f>
              <c:strCache>
                <c:ptCount val="13"/>
                <c:pt idx="0">
                  <c:v>Europos šalys labiau bendradarbiaus tarpusavyje</c:v>
                </c:pt>
                <c:pt idx="1">
                  <c:v>Stiprės rasizmas</c:v>
                </c:pt>
                <c:pt idx="2">
                  <c:v>Visoje Europoje vyraus taika</c:v>
                </c:pt>
                <c:pt idx="3">
                  <c:v>Visoje Europoje bus didesnė terorizmo grėsmė</c:v>
                </c:pt>
                <c:pt idx="4">
                  <c:v>Tarp turtingų ir skurdžių Europos šalių bus didesni ekonominiai skirtumai</c:v>
                </c:pt>
                <c:pt idx="5">
                  <c:v>Europoje bus mažiau užterštas oras ir vanduo</c:v>
                </c:pt>
                <c:pt idx="6">
                  <c:v>Europoje didės skurdas ir nedarbas</c:v>
                </c:pt>
                <c:pt idx="7">
                  <c:v>Visoje Europoje bus sustiprinta demokratija</c:v>
                </c:pt>
                <c:pt idx="8">
                  <c:v>Neturtingi žmonės turės daugiau galimybių naudotis sveikatos apsaugos paslaugomis</c:v>
                </c:pt>
                <c:pt idx="9">
                  <c:v>Politikams vis didesnę įtaką darys nedidelės turtingų žmonių grupės</c:v>
                </c:pt>
                <c:pt idx="10">
                  <c:v>Tarp politinių lyderių bus daugiau moterų</c:v>
                </c:pt>
                <c:pt idx="11">
                  <c:v>Augs religinė netolerancija</c:v>
                </c:pt>
                <c:pt idx="12">
                  <c:v>Bus daugiau infekcinių ligų (pvz., meningokokinė infekcija, tymai, COVID-19)</c:v>
                </c:pt>
              </c:strCache>
            </c:strRef>
          </c:cat>
          <c:val>
            <c:numRef>
              <c:f>Lapas1!$B$2:$B$14</c:f>
              <c:numCache>
                <c:formatCode>General</c:formatCode>
                <c:ptCount val="13"/>
                <c:pt idx="0">
                  <c:v>90</c:v>
                </c:pt>
                <c:pt idx="1">
                  <c:v>37</c:v>
                </c:pt>
                <c:pt idx="2">
                  <c:v>59</c:v>
                </c:pt>
                <c:pt idx="3">
                  <c:v>41</c:v>
                </c:pt>
                <c:pt idx="4">
                  <c:v>70</c:v>
                </c:pt>
                <c:pt idx="5">
                  <c:v>53</c:v>
                </c:pt>
                <c:pt idx="6">
                  <c:v>45</c:v>
                </c:pt>
                <c:pt idx="7">
                  <c:v>84</c:v>
                </c:pt>
                <c:pt idx="8">
                  <c:v>82</c:v>
                </c:pt>
                <c:pt idx="9">
                  <c:v>66</c:v>
                </c:pt>
                <c:pt idx="10">
                  <c:v>79</c:v>
                </c:pt>
                <c:pt idx="11">
                  <c:v>44</c:v>
                </c:pt>
                <c:pt idx="12">
                  <c:v>61</c:v>
                </c:pt>
              </c:numCache>
            </c:numRef>
          </c:val>
          <c:extLst>
            <c:ext xmlns:c16="http://schemas.microsoft.com/office/drawing/2014/chart" uri="{C3380CC4-5D6E-409C-BE32-E72D297353CC}">
              <c16:uniqueId val="{00000000-9F1E-4817-97AD-699CCEE821C2}"/>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Lapas1!$A$2:$A$14</c:f>
              <c:strCache>
                <c:ptCount val="13"/>
                <c:pt idx="0">
                  <c:v>Europos šalys labiau bendradarbiaus tarpusavyje</c:v>
                </c:pt>
                <c:pt idx="1">
                  <c:v>Stiprės rasizmas</c:v>
                </c:pt>
                <c:pt idx="2">
                  <c:v>Visoje Europoje vyraus taika</c:v>
                </c:pt>
                <c:pt idx="3">
                  <c:v>Visoje Europoje bus didesnė terorizmo grėsmė</c:v>
                </c:pt>
                <c:pt idx="4">
                  <c:v>Tarp turtingų ir skurdžių Europos šalių bus didesni ekonominiai skirtumai</c:v>
                </c:pt>
                <c:pt idx="5">
                  <c:v>Europoje bus mažiau užterštas oras ir vanduo</c:v>
                </c:pt>
                <c:pt idx="6">
                  <c:v>Europoje didės skurdas ir nedarbas</c:v>
                </c:pt>
                <c:pt idx="7">
                  <c:v>Visoje Europoje bus sustiprinta demokratija</c:v>
                </c:pt>
                <c:pt idx="8">
                  <c:v>Neturtingi žmonės turės daugiau galimybių naudotis sveikatos apsaugos paslaugomis</c:v>
                </c:pt>
                <c:pt idx="9">
                  <c:v>Politikams vis didesnę įtaką darys nedidelės turtingų žmonių grupės</c:v>
                </c:pt>
                <c:pt idx="10">
                  <c:v>Tarp politinių lyderių bus daugiau moterų</c:v>
                </c:pt>
                <c:pt idx="11">
                  <c:v>Augs religinė netolerancija</c:v>
                </c:pt>
                <c:pt idx="12">
                  <c:v>Bus daugiau infekcinių ligų (pvz., meningokokinė infekcija, tymai, COVID-19)</c:v>
                </c:pt>
              </c:strCache>
            </c:strRef>
          </c:cat>
          <c:val>
            <c:numRef>
              <c:f>Lapas1!$C$2:$C$14</c:f>
              <c:numCache>
                <c:formatCode>General</c:formatCode>
                <c:ptCount val="13"/>
                <c:pt idx="0">
                  <c:v>86</c:v>
                </c:pt>
                <c:pt idx="1">
                  <c:v>47</c:v>
                </c:pt>
                <c:pt idx="2">
                  <c:v>57</c:v>
                </c:pt>
                <c:pt idx="3">
                  <c:v>51</c:v>
                </c:pt>
                <c:pt idx="4">
                  <c:v>73</c:v>
                </c:pt>
                <c:pt idx="5">
                  <c:v>54</c:v>
                </c:pt>
                <c:pt idx="6">
                  <c:v>59</c:v>
                </c:pt>
                <c:pt idx="7">
                  <c:v>78</c:v>
                </c:pt>
                <c:pt idx="8">
                  <c:v>77</c:v>
                </c:pt>
                <c:pt idx="9">
                  <c:v>66</c:v>
                </c:pt>
                <c:pt idx="10">
                  <c:v>77</c:v>
                </c:pt>
                <c:pt idx="11">
                  <c:v>55</c:v>
                </c:pt>
                <c:pt idx="12">
                  <c:v>59</c:v>
                </c:pt>
              </c:numCache>
            </c:numRef>
          </c:val>
          <c:extLst>
            <c:ext xmlns:c16="http://schemas.microsoft.com/office/drawing/2014/chart" uri="{C3380CC4-5D6E-409C-BE32-E72D297353CC}">
              <c16:uniqueId val="{00000001-9F1E-4817-97AD-699CCEE821C2}"/>
            </c:ext>
          </c:extLst>
        </c:ser>
        <c:dLbls>
          <c:showLegendKey val="0"/>
          <c:showVal val="0"/>
          <c:showCatName val="0"/>
          <c:showSerName val="0"/>
          <c:showPercent val="0"/>
          <c:showBubbleSize val="0"/>
        </c:dLbls>
        <c:gapWidth val="48"/>
        <c:axId val="1351806479"/>
        <c:axId val="1627660832"/>
      </c:barChart>
      <c:catAx>
        <c:axId val="1351806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627660832"/>
        <c:crosses val="autoZero"/>
        <c:auto val="1"/>
        <c:lblAlgn val="ctr"/>
        <c:lblOffset val="100"/>
        <c:noMultiLvlLbl val="0"/>
      </c:catAx>
      <c:valAx>
        <c:axId val="1627660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351806479"/>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003B71"/>
                </a:solidFill>
                <a:latin typeface="Beausite Fit Light" panose="020B0403050502060203" pitchFamily="34" charset="0"/>
                <a:ea typeface="+mn-ea"/>
                <a:cs typeface="+mn-cs"/>
              </a:defRPr>
            </a:pPr>
            <a:r>
              <a:rPr lang="lt-LT" sz="1400" b="0" i="0" baseline="0">
                <a:effectLst/>
              </a:rPr>
              <a:t>Mokinių, nurodžiusių, kad visiškai pasitiki ir gana pasitiki institucijomis, dalis procentais</a:t>
            </a:r>
            <a:endParaRPr lang="lt-LT" sz="14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a:t>Lietuva                                                                                       ICCS vidurkis</a:t>
            </a:r>
          </a:p>
        </c:rich>
      </c:tx>
      <c:layout>
        <c:manualLayout>
          <c:xMode val="edge"/>
          <c:yMode val="edge"/>
          <c:x val="0.10929477465539884"/>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barChart>
        <c:barDir val="col"/>
        <c:grouping val="clustered"/>
        <c:varyColors val="0"/>
        <c:ser>
          <c:idx val="0"/>
          <c:order val="0"/>
          <c:tx>
            <c:strRef>
              <c:f>Lapas1!$B$1</c:f>
              <c:strCache>
                <c:ptCount val="1"/>
                <c:pt idx="0">
                  <c:v>2016 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FFFF"/>
                    </a:solidFill>
                    <a:latin typeface="Beausite Fit Light" panose="020B0403050502060203" pitchFamily="34" charset="0"/>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Europos komisija</c:v>
                </c:pt>
                <c:pt idx="1">
                  <c:v>Europos parlamentu</c:v>
                </c:pt>
                <c:pt idx="2">
                  <c:v>Šalies vyriausybe</c:v>
                </c:pt>
                <c:pt idx="4">
                  <c:v>Europos komisija</c:v>
                </c:pt>
                <c:pt idx="5">
                  <c:v>Europos parlamentu</c:v>
                </c:pt>
                <c:pt idx="6">
                  <c:v>Šalies vyriausybe</c:v>
                </c:pt>
              </c:strCache>
            </c:strRef>
          </c:cat>
          <c:val>
            <c:numRef>
              <c:f>Lapas1!$B$2:$B$8</c:f>
              <c:numCache>
                <c:formatCode>General</c:formatCode>
                <c:ptCount val="7"/>
                <c:pt idx="0">
                  <c:v>80</c:v>
                </c:pt>
                <c:pt idx="1">
                  <c:v>82</c:v>
                </c:pt>
                <c:pt idx="2">
                  <c:v>74</c:v>
                </c:pt>
                <c:pt idx="4">
                  <c:v>70</c:v>
                </c:pt>
                <c:pt idx="5">
                  <c:v>71</c:v>
                </c:pt>
                <c:pt idx="6">
                  <c:v>63</c:v>
                </c:pt>
              </c:numCache>
            </c:numRef>
          </c:val>
          <c:extLst>
            <c:ext xmlns:c16="http://schemas.microsoft.com/office/drawing/2014/chart" uri="{C3380CC4-5D6E-409C-BE32-E72D297353CC}">
              <c16:uniqueId val="{00000000-5721-456F-84C2-843BD351F868}"/>
            </c:ext>
          </c:extLst>
        </c:ser>
        <c:ser>
          <c:idx val="1"/>
          <c:order val="1"/>
          <c:tx>
            <c:strRef>
              <c:f>Lapas1!$C$1</c:f>
              <c:strCache>
                <c:ptCount val="1"/>
                <c:pt idx="0">
                  <c:v>2022 m.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FFFF"/>
                    </a:solidFill>
                    <a:latin typeface="Beausite Fit Light" panose="020B0403050502060203" pitchFamily="34" charset="0"/>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Europos komisija</c:v>
                </c:pt>
                <c:pt idx="1">
                  <c:v>Europos parlamentu</c:v>
                </c:pt>
                <c:pt idx="2">
                  <c:v>Šalies vyriausybe</c:v>
                </c:pt>
                <c:pt idx="4">
                  <c:v>Europos komisija</c:v>
                </c:pt>
                <c:pt idx="5">
                  <c:v>Europos parlamentu</c:v>
                </c:pt>
                <c:pt idx="6">
                  <c:v>Šalies vyriausybe</c:v>
                </c:pt>
              </c:strCache>
            </c:strRef>
          </c:cat>
          <c:val>
            <c:numRef>
              <c:f>Lapas1!$C$2:$C$8</c:f>
              <c:numCache>
                <c:formatCode>General</c:formatCode>
                <c:ptCount val="7"/>
                <c:pt idx="0">
                  <c:v>75</c:v>
                </c:pt>
                <c:pt idx="1">
                  <c:v>75</c:v>
                </c:pt>
                <c:pt idx="2">
                  <c:v>68</c:v>
                </c:pt>
                <c:pt idx="4">
                  <c:v>63</c:v>
                </c:pt>
                <c:pt idx="5">
                  <c:v>66</c:v>
                </c:pt>
                <c:pt idx="6">
                  <c:v>56</c:v>
                </c:pt>
              </c:numCache>
            </c:numRef>
          </c:val>
          <c:extLst>
            <c:ext xmlns:c16="http://schemas.microsoft.com/office/drawing/2014/chart" uri="{C3380CC4-5D6E-409C-BE32-E72D297353CC}">
              <c16:uniqueId val="{00000001-5721-456F-84C2-843BD351F868}"/>
            </c:ext>
          </c:extLst>
        </c:ser>
        <c:dLbls>
          <c:showLegendKey val="0"/>
          <c:showVal val="0"/>
          <c:showCatName val="0"/>
          <c:showSerName val="0"/>
          <c:showPercent val="0"/>
          <c:showBubbleSize val="0"/>
        </c:dLbls>
        <c:gapWidth val="219"/>
        <c:overlap val="-27"/>
        <c:axId val="1221923183"/>
        <c:axId val="325769967"/>
      </c:barChart>
      <c:catAx>
        <c:axId val="122192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325769967"/>
        <c:crosses val="autoZero"/>
        <c:auto val="1"/>
        <c:lblAlgn val="ctr"/>
        <c:lblOffset val="100"/>
        <c:noMultiLvlLbl val="0"/>
      </c:catAx>
      <c:valAx>
        <c:axId val="3257699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221923183"/>
        <c:crosses val="autoZero"/>
        <c:crossBetween val="between"/>
      </c:valAx>
      <c:spPr>
        <a:noFill/>
        <a:ln>
          <a:noFill/>
        </a:ln>
        <a:effectLst/>
      </c:spPr>
    </c:plotArea>
    <c:legend>
      <c:legendPos val="b"/>
      <c:layout>
        <c:manualLayout>
          <c:xMode val="edge"/>
          <c:yMode val="edge"/>
          <c:x val="0.40745929042822882"/>
          <c:y val="0.90452425566395189"/>
          <c:w val="0.1820976559838548"/>
          <c:h val="7.20879161352995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r>
              <a:rPr lang="lt-LT" sz="1200" b="1" i="0" u="none" strike="noStrike" kern="1200" spc="0" baseline="0">
                <a:solidFill>
                  <a:srgbClr val="003B71"/>
                </a:solidFill>
                <a:latin typeface="Beausite Fit Light" panose="020B0403050502060203" pitchFamily="34" charset="0"/>
              </a:rPr>
              <a:t>Mokinių, visiškai sutikusių arba sutikusių su teiginiais apie ES,  dalis procentais</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3B71"/>
              </a:solidFill>
              <a:latin typeface="Beausite Fit Light" panose="020B0403050502060203" pitchFamily="34" charset="0"/>
              <a:ea typeface="+mn-ea"/>
              <a:cs typeface="+mn-cs"/>
            </a:defRPr>
          </a:pPr>
          <a:endParaRPr lang="lt-LT"/>
        </a:p>
      </c:txPr>
    </c:title>
    <c:autoTitleDeleted val="0"/>
    <c:plotArea>
      <c:layout>
        <c:manualLayout>
          <c:layoutTarget val="inner"/>
          <c:xMode val="edge"/>
          <c:yMode val="edge"/>
          <c:x val="0.49466203578336809"/>
          <c:y val="0.10098506390644377"/>
          <c:w val="0.48528894920467147"/>
          <c:h val="0.73885598625262361"/>
        </c:manualLayout>
      </c:layout>
      <c:barChart>
        <c:barDir val="bar"/>
        <c:grouping val="clustered"/>
        <c:varyColors val="0"/>
        <c:ser>
          <c:idx val="0"/>
          <c:order val="0"/>
          <c:tx>
            <c:strRef>
              <c:f>Lapas1!$B$1</c:f>
              <c:strCache>
                <c:ptCount val="1"/>
                <c:pt idx="0">
                  <c:v>LIETUVA</c:v>
                </c:pt>
              </c:strCache>
            </c:strRef>
          </c:tx>
          <c:spPr>
            <a:solidFill>
              <a:srgbClr val="23B0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Lapas1!$A$2:$A$11</c:f>
              <c:strCache>
                <c:ptCount val="10"/>
                <c:pt idx="0">
                  <c:v>ES skatina pagarbą žmogaus teisėms visoje Europoje</c:v>
                </c:pt>
                <c:pt idx="1">
                  <c:v>ES rūpinasi aplinka</c:v>
                </c:pt>
                <c:pt idx="2">
                  <c:v>ES teigiamai veikia atskirų šalių ekonomiką</c:v>
                </c:pt>
                <c:pt idx="3">
                  <c:v>Dėl ES Europa yra saugi vieta gyventi</c:v>
                </c:pt>
                <c:pt idx="4">
                  <c:v>ES yra naudinga, nes šalys taiko vienodas taisykles ir įstatymus</c:v>
                </c:pt>
                <c:pt idx="5">
                  <c:v>ES skatina žodžio laisvę</c:v>
                </c:pt>
                <c:pt idx="6">
                  <c:v>ES politinių sprendimų priėmimas užtrunka per ilgai, kad tai būtų veiksminga</c:v>
                </c:pt>
                <c:pt idx="7">
                  <c:v>ES institucijos kainuoja per brangiai</c:v>
                </c:pt>
                <c:pt idx="8">
                  <c:v>ES politiką pernelyg stipriai veikia turtingiausios šalys narės</c:v>
                </c:pt>
                <c:pt idx="9">
                  <c:v>ES daugiausia valdo nerenkami valdininkai</c:v>
                </c:pt>
              </c:strCache>
            </c:strRef>
          </c:cat>
          <c:val>
            <c:numRef>
              <c:f>Lapas1!$B$2:$B$11</c:f>
              <c:numCache>
                <c:formatCode>General</c:formatCode>
                <c:ptCount val="10"/>
                <c:pt idx="0">
                  <c:v>92</c:v>
                </c:pt>
                <c:pt idx="1">
                  <c:v>88</c:v>
                </c:pt>
                <c:pt idx="2">
                  <c:v>86</c:v>
                </c:pt>
                <c:pt idx="3">
                  <c:v>87</c:v>
                </c:pt>
                <c:pt idx="4">
                  <c:v>86</c:v>
                </c:pt>
                <c:pt idx="5">
                  <c:v>87</c:v>
                </c:pt>
                <c:pt idx="6">
                  <c:v>67</c:v>
                </c:pt>
                <c:pt idx="7">
                  <c:v>67</c:v>
                </c:pt>
                <c:pt idx="8">
                  <c:v>71</c:v>
                </c:pt>
                <c:pt idx="9">
                  <c:v>54</c:v>
                </c:pt>
              </c:numCache>
            </c:numRef>
          </c:val>
          <c:extLst>
            <c:ext xmlns:c16="http://schemas.microsoft.com/office/drawing/2014/chart" uri="{C3380CC4-5D6E-409C-BE32-E72D297353CC}">
              <c16:uniqueId val="{00000000-A50B-4EBA-92A3-992CE69A8B00}"/>
            </c:ext>
          </c:extLst>
        </c:ser>
        <c:ser>
          <c:idx val="1"/>
          <c:order val="1"/>
          <c:tx>
            <c:strRef>
              <c:f>Lapas1!$C$1</c:f>
              <c:strCache>
                <c:ptCount val="1"/>
                <c:pt idx="0">
                  <c:v>ICCS 2022</c:v>
                </c:pt>
              </c:strCache>
            </c:strRef>
          </c:tx>
          <c:spPr>
            <a:solidFill>
              <a:srgbClr val="003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Lapas1!$A$2:$A$11</c:f>
              <c:strCache>
                <c:ptCount val="10"/>
                <c:pt idx="0">
                  <c:v>ES skatina pagarbą žmogaus teisėms visoje Europoje</c:v>
                </c:pt>
                <c:pt idx="1">
                  <c:v>ES rūpinasi aplinka</c:v>
                </c:pt>
                <c:pt idx="2">
                  <c:v>ES teigiamai veikia atskirų šalių ekonomiką</c:v>
                </c:pt>
                <c:pt idx="3">
                  <c:v>Dėl ES Europa yra saugi vieta gyventi</c:v>
                </c:pt>
                <c:pt idx="4">
                  <c:v>ES yra naudinga, nes šalys taiko vienodas taisykles ir įstatymus</c:v>
                </c:pt>
                <c:pt idx="5">
                  <c:v>ES skatina žodžio laisvę</c:v>
                </c:pt>
                <c:pt idx="6">
                  <c:v>ES politinių sprendimų priėmimas užtrunka per ilgai, kad tai būtų veiksminga</c:v>
                </c:pt>
                <c:pt idx="7">
                  <c:v>ES institucijos kainuoja per brangiai</c:v>
                </c:pt>
                <c:pt idx="8">
                  <c:v>ES politiką pernelyg stipriai veikia turtingiausios šalys narės</c:v>
                </c:pt>
                <c:pt idx="9">
                  <c:v>ES daugiausia valdo nerenkami valdininkai</c:v>
                </c:pt>
              </c:strCache>
            </c:strRef>
          </c:cat>
          <c:val>
            <c:numRef>
              <c:f>Lapas1!$C$2:$C$11</c:f>
              <c:numCache>
                <c:formatCode>General</c:formatCode>
                <c:ptCount val="10"/>
                <c:pt idx="0">
                  <c:v>89</c:v>
                </c:pt>
                <c:pt idx="1">
                  <c:v>79</c:v>
                </c:pt>
                <c:pt idx="2">
                  <c:v>83</c:v>
                </c:pt>
                <c:pt idx="3">
                  <c:v>83</c:v>
                </c:pt>
                <c:pt idx="4">
                  <c:v>85</c:v>
                </c:pt>
                <c:pt idx="5">
                  <c:v>83</c:v>
                </c:pt>
                <c:pt idx="6">
                  <c:v>68</c:v>
                </c:pt>
                <c:pt idx="7">
                  <c:v>68</c:v>
                </c:pt>
                <c:pt idx="8">
                  <c:v>72</c:v>
                </c:pt>
                <c:pt idx="9">
                  <c:v>55</c:v>
                </c:pt>
              </c:numCache>
            </c:numRef>
          </c:val>
          <c:extLst>
            <c:ext xmlns:c16="http://schemas.microsoft.com/office/drawing/2014/chart" uri="{C3380CC4-5D6E-409C-BE32-E72D297353CC}">
              <c16:uniqueId val="{00000001-A50B-4EBA-92A3-992CE69A8B00}"/>
            </c:ext>
          </c:extLst>
        </c:ser>
        <c:ser>
          <c:idx val="2"/>
          <c:order val="2"/>
          <c:tx>
            <c:strRef>
              <c:f>Lapas1!$D$1</c:f>
              <c:strCache>
                <c:ptCount val="1"/>
                <c:pt idx="0">
                  <c:v>Stulpelis2</c:v>
                </c:pt>
              </c:strCache>
            </c:strRef>
          </c:tx>
          <c:spPr>
            <a:solidFill>
              <a:schemeClr val="accent3"/>
            </a:solidFill>
            <a:ln>
              <a:noFill/>
            </a:ln>
            <a:effectLst/>
          </c:spPr>
          <c:invertIfNegative val="0"/>
          <c:cat>
            <c:strRef>
              <c:f>Lapas1!$A$2:$A$11</c:f>
              <c:strCache>
                <c:ptCount val="10"/>
                <c:pt idx="0">
                  <c:v>ES skatina pagarbą žmogaus teisėms visoje Europoje</c:v>
                </c:pt>
                <c:pt idx="1">
                  <c:v>ES rūpinasi aplinka</c:v>
                </c:pt>
                <c:pt idx="2">
                  <c:v>ES teigiamai veikia atskirų šalių ekonomiką</c:v>
                </c:pt>
                <c:pt idx="3">
                  <c:v>Dėl ES Europa yra saugi vieta gyventi</c:v>
                </c:pt>
                <c:pt idx="4">
                  <c:v>ES yra naudinga, nes šalys taiko vienodas taisykles ir įstatymus</c:v>
                </c:pt>
                <c:pt idx="5">
                  <c:v>ES skatina žodžio laisvę</c:v>
                </c:pt>
                <c:pt idx="6">
                  <c:v>ES politinių sprendimų priėmimas užtrunka per ilgai, kad tai būtų veiksminga</c:v>
                </c:pt>
                <c:pt idx="7">
                  <c:v>ES institucijos kainuoja per brangiai</c:v>
                </c:pt>
                <c:pt idx="8">
                  <c:v>ES politiką pernelyg stipriai veikia turtingiausios šalys narės</c:v>
                </c:pt>
                <c:pt idx="9">
                  <c:v>ES daugiausia valdo nerenkami valdininkai</c:v>
                </c:pt>
              </c:strCache>
            </c:strRef>
          </c:cat>
          <c:val>
            <c:numRef>
              <c:f>Lapas1!$D$2:$D$11</c:f>
              <c:numCache>
                <c:formatCode>General</c:formatCode>
                <c:ptCount val="10"/>
              </c:numCache>
            </c:numRef>
          </c:val>
          <c:extLst>
            <c:ext xmlns:c16="http://schemas.microsoft.com/office/drawing/2014/chart" uri="{C3380CC4-5D6E-409C-BE32-E72D297353CC}">
              <c16:uniqueId val="{00000002-A50B-4EBA-92A3-992CE69A8B00}"/>
            </c:ext>
          </c:extLst>
        </c:ser>
        <c:dLbls>
          <c:showLegendKey val="0"/>
          <c:showVal val="0"/>
          <c:showCatName val="0"/>
          <c:showSerName val="0"/>
          <c:showPercent val="0"/>
          <c:showBubbleSize val="0"/>
        </c:dLbls>
        <c:gapWidth val="0"/>
        <c:axId val="1807783487"/>
        <c:axId val="1450521167"/>
      </c:barChart>
      <c:catAx>
        <c:axId val="1807783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450521167"/>
        <c:crosses val="autoZero"/>
        <c:auto val="1"/>
        <c:lblAlgn val="ctr"/>
        <c:lblOffset val="100"/>
        <c:noMultiLvlLbl val="0"/>
      </c:catAx>
      <c:valAx>
        <c:axId val="14505211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crossAx val="180778348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000" b="0" i="0" u="none" strike="noStrike" kern="1200" baseline="0">
              <a:solidFill>
                <a:srgbClr val="003B71"/>
              </a:solidFill>
              <a:latin typeface="Beausite Fit Light" panose="020B0403050502060203"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71"/>
          </a:solidFill>
          <a:latin typeface="Beausite Fit Light" panose="020B0403050502060203" pitchFamily="34" charset="0"/>
        </a:defRPr>
      </a:pPr>
      <a:endParaRPr lang="lt-L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47.png"/></Relationships>
</file>

<file path=ppt/drawings/drawing1.xml><?xml version="1.0" encoding="utf-8"?>
<c:userShapes xmlns:c="http://schemas.openxmlformats.org/drawingml/2006/chart">
  <cdr:relSizeAnchor xmlns:cdr="http://schemas.openxmlformats.org/drawingml/2006/chartDrawing">
    <cdr:from>
      <cdr:x>0.37382</cdr:x>
      <cdr:y>0.74443</cdr:y>
    </cdr:from>
    <cdr:to>
      <cdr:x>0.48985</cdr:x>
      <cdr:y>0.79482</cdr:y>
    </cdr:to>
    <cdr:sp macro="" textlink="">
      <cdr:nvSpPr>
        <cdr:cNvPr id="2" name="Stačiakampis 1">
          <a:extLst xmlns:a="http://schemas.openxmlformats.org/drawingml/2006/main">
            <a:ext uri="{FF2B5EF4-FFF2-40B4-BE49-F238E27FC236}">
              <a16:creationId xmlns:a16="http://schemas.microsoft.com/office/drawing/2014/main" id="{0DAB36C3-9CCE-461B-BEE1-5BC7743BBBE8}"/>
            </a:ext>
          </a:extLst>
        </cdr:cNvPr>
        <cdr:cNvSpPr/>
      </cdr:nvSpPr>
      <cdr:spPr>
        <a:xfrm xmlns:a="http://schemas.openxmlformats.org/drawingml/2006/main">
          <a:off x="3888812" y="3240883"/>
          <a:ext cx="1207008" cy="219386"/>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t-LT" dirty="0">
            <a:solidFill>
              <a:srgbClr val="F7323F"/>
            </a:solidFill>
          </a:endParaRPr>
        </a:p>
      </cdr:txBody>
    </cdr:sp>
  </cdr:relSizeAnchor>
  <cdr:relSizeAnchor xmlns:cdr="http://schemas.openxmlformats.org/drawingml/2006/chartDrawing">
    <cdr:from>
      <cdr:x>0.21736</cdr:x>
      <cdr:y>0.62221</cdr:y>
    </cdr:from>
    <cdr:to>
      <cdr:x>0.48858</cdr:x>
      <cdr:y>0.67302</cdr:y>
    </cdr:to>
    <cdr:sp macro="" textlink="">
      <cdr:nvSpPr>
        <cdr:cNvPr id="4" name="Stačiakampis 3">
          <a:extLst xmlns:a="http://schemas.openxmlformats.org/drawingml/2006/main">
            <a:ext uri="{FF2B5EF4-FFF2-40B4-BE49-F238E27FC236}">
              <a16:creationId xmlns:a16="http://schemas.microsoft.com/office/drawing/2014/main" id="{C4A85CBC-0434-0A1F-792A-36BF687A16F8}"/>
            </a:ext>
          </a:extLst>
        </cdr:cNvPr>
        <cdr:cNvSpPr/>
      </cdr:nvSpPr>
      <cdr:spPr>
        <a:xfrm xmlns:a="http://schemas.openxmlformats.org/drawingml/2006/main">
          <a:off x="2261180" y="2708819"/>
          <a:ext cx="2821432" cy="221168"/>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F7323F"/>
            </a:solidFill>
          </a:endParaRPr>
        </a:p>
      </cdr:txBody>
    </cdr:sp>
  </cdr:relSizeAnchor>
  <cdr:relSizeAnchor xmlns:cdr="http://schemas.openxmlformats.org/drawingml/2006/chartDrawing">
    <cdr:from>
      <cdr:x>0.07145</cdr:x>
      <cdr:y>0.5659</cdr:y>
    </cdr:from>
    <cdr:to>
      <cdr:x>0.48858</cdr:x>
      <cdr:y>0.61421</cdr:y>
    </cdr:to>
    <cdr:sp macro="" textlink="">
      <cdr:nvSpPr>
        <cdr:cNvPr id="5" name="Stačiakampis 4">
          <a:extLst xmlns:a="http://schemas.openxmlformats.org/drawingml/2006/main">
            <a:ext uri="{FF2B5EF4-FFF2-40B4-BE49-F238E27FC236}">
              <a16:creationId xmlns:a16="http://schemas.microsoft.com/office/drawing/2014/main" id="{C4A85CBC-0434-0A1F-792A-36BF687A16F8}"/>
            </a:ext>
          </a:extLst>
        </cdr:cNvPr>
        <cdr:cNvSpPr/>
      </cdr:nvSpPr>
      <cdr:spPr>
        <a:xfrm xmlns:a="http://schemas.openxmlformats.org/drawingml/2006/main">
          <a:off x="743276" y="2463643"/>
          <a:ext cx="4339336" cy="210312"/>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F7323F"/>
            </a:solidFill>
          </a:endParaRPr>
        </a:p>
      </cdr:txBody>
    </cdr:sp>
  </cdr:relSizeAnchor>
  <cdr:relSizeAnchor xmlns:cdr="http://schemas.openxmlformats.org/drawingml/2006/chartDrawing">
    <cdr:from>
      <cdr:x>0.28241</cdr:x>
      <cdr:y>0.45966</cdr:y>
    </cdr:from>
    <cdr:to>
      <cdr:x>0.48682</cdr:x>
      <cdr:y>0.5</cdr:y>
    </cdr:to>
    <cdr:sp macro="" textlink="">
      <cdr:nvSpPr>
        <cdr:cNvPr id="6" name="Stačiakampis 5">
          <a:extLst xmlns:a="http://schemas.openxmlformats.org/drawingml/2006/main">
            <a:ext uri="{FF2B5EF4-FFF2-40B4-BE49-F238E27FC236}">
              <a16:creationId xmlns:a16="http://schemas.microsoft.com/office/drawing/2014/main" id="{C4A85CBC-0434-0A1F-792A-36BF687A16F8}"/>
            </a:ext>
          </a:extLst>
        </cdr:cNvPr>
        <cdr:cNvSpPr/>
      </cdr:nvSpPr>
      <cdr:spPr>
        <a:xfrm xmlns:a="http://schemas.openxmlformats.org/drawingml/2006/main">
          <a:off x="2937836" y="2001151"/>
          <a:ext cx="2126488" cy="175604"/>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F7323F"/>
            </a:solidFill>
          </a:endParaRPr>
        </a:p>
      </cdr:txBody>
    </cdr:sp>
  </cdr:relSizeAnchor>
  <cdr:relSizeAnchor xmlns:cdr="http://schemas.openxmlformats.org/drawingml/2006/chartDrawing">
    <cdr:from>
      <cdr:x>0.10341</cdr:x>
      <cdr:y>0.27931</cdr:y>
    </cdr:from>
    <cdr:to>
      <cdr:x>0.48946</cdr:x>
      <cdr:y>0.33066</cdr:y>
    </cdr:to>
    <cdr:sp macro="" textlink="">
      <cdr:nvSpPr>
        <cdr:cNvPr id="7" name="Stačiakampis 6">
          <a:extLst xmlns:a="http://schemas.openxmlformats.org/drawingml/2006/main">
            <a:ext uri="{FF2B5EF4-FFF2-40B4-BE49-F238E27FC236}">
              <a16:creationId xmlns:a16="http://schemas.microsoft.com/office/drawing/2014/main" id="{C4A85CBC-0434-0A1F-792A-36BF687A16F8}"/>
            </a:ext>
          </a:extLst>
        </cdr:cNvPr>
        <cdr:cNvSpPr/>
      </cdr:nvSpPr>
      <cdr:spPr>
        <a:xfrm xmlns:a="http://schemas.openxmlformats.org/drawingml/2006/main">
          <a:off x="1075723" y="1215995"/>
          <a:ext cx="4016033" cy="223520"/>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F7323F"/>
            </a:solidFill>
          </a:endParaRPr>
        </a:p>
      </cdr:txBody>
    </cdr:sp>
  </cdr:relSizeAnchor>
  <cdr:relSizeAnchor xmlns:cdr="http://schemas.openxmlformats.org/drawingml/2006/chartDrawing">
    <cdr:from>
      <cdr:x>0.33163</cdr:x>
      <cdr:y>0.16799</cdr:y>
    </cdr:from>
    <cdr:to>
      <cdr:x>0.4877</cdr:x>
      <cdr:y>0.20673</cdr:y>
    </cdr:to>
    <cdr:sp macro="" textlink="">
      <cdr:nvSpPr>
        <cdr:cNvPr id="8" name="Stačiakampis 7">
          <a:extLst xmlns:a="http://schemas.openxmlformats.org/drawingml/2006/main">
            <a:ext uri="{FF2B5EF4-FFF2-40B4-BE49-F238E27FC236}">
              <a16:creationId xmlns:a16="http://schemas.microsoft.com/office/drawing/2014/main" id="{C4A85CBC-0434-0A1F-792A-36BF687A16F8}"/>
            </a:ext>
          </a:extLst>
        </cdr:cNvPr>
        <cdr:cNvSpPr/>
      </cdr:nvSpPr>
      <cdr:spPr>
        <a:xfrm xmlns:a="http://schemas.openxmlformats.org/drawingml/2006/main">
          <a:off x="3449900" y="731363"/>
          <a:ext cx="1623568" cy="168656"/>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F7323F"/>
            </a:solidFill>
          </a:endParaRPr>
        </a:p>
      </cdr:txBody>
    </cdr:sp>
  </cdr:relSizeAnchor>
  <cdr:relSizeAnchor xmlns:cdr="http://schemas.openxmlformats.org/drawingml/2006/chartDrawing">
    <cdr:from>
      <cdr:x>0.05211</cdr:x>
      <cdr:y>0.1066</cdr:y>
    </cdr:from>
    <cdr:to>
      <cdr:x>0.48858</cdr:x>
      <cdr:y>0.15002</cdr:y>
    </cdr:to>
    <cdr:sp macro="" textlink="">
      <cdr:nvSpPr>
        <cdr:cNvPr id="9" name="Stačiakampis 8">
          <a:extLst xmlns:a="http://schemas.openxmlformats.org/drawingml/2006/main">
            <a:ext uri="{FF2B5EF4-FFF2-40B4-BE49-F238E27FC236}">
              <a16:creationId xmlns:a16="http://schemas.microsoft.com/office/drawing/2014/main" id="{C4A85CBC-0434-0A1F-792A-36BF687A16F8}"/>
            </a:ext>
          </a:extLst>
        </cdr:cNvPr>
        <cdr:cNvSpPr/>
      </cdr:nvSpPr>
      <cdr:spPr>
        <a:xfrm xmlns:a="http://schemas.openxmlformats.org/drawingml/2006/main">
          <a:off x="542108" y="464083"/>
          <a:ext cx="4540504" cy="189048"/>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E07A5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0.10092</cdr:x>
      <cdr:y>0.30988</cdr:y>
    </cdr:from>
    <cdr:to>
      <cdr:x>0.13806</cdr:x>
      <cdr:y>0.37253</cdr:y>
    </cdr:to>
    <cdr:cxnSp macro="">
      <cdr:nvCxnSpPr>
        <cdr:cNvPr id="3" name="Tiesioji rodyklės jungtis 2">
          <a:extLst xmlns:a="http://schemas.openxmlformats.org/drawingml/2006/main">
            <a:ext uri="{FF2B5EF4-FFF2-40B4-BE49-F238E27FC236}">
              <a16:creationId xmlns:a16="http://schemas.microsoft.com/office/drawing/2014/main" id="{FC0EFC6C-9B87-4916-8276-B3260D2D7E84}"/>
            </a:ext>
          </a:extLst>
        </cdr:cNvPr>
        <cdr:cNvCxnSpPr/>
      </cdr:nvCxnSpPr>
      <cdr:spPr>
        <a:xfrm xmlns:a="http://schemas.openxmlformats.org/drawingml/2006/main">
          <a:off x="859143" y="1009610"/>
          <a:ext cx="316163" cy="204121"/>
        </a:xfrm>
        <a:prstGeom xmlns:a="http://schemas.openxmlformats.org/drawingml/2006/main" prst="straightConnector1">
          <a:avLst/>
        </a:prstGeom>
        <a:ln xmlns:a="http://schemas.openxmlformats.org/drawingml/2006/main">
          <a:solidFill>
            <a:srgbClr val="E07A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0.24873</cdr:x>
      <cdr:y>0.30013</cdr:y>
    </cdr:from>
    <cdr:to>
      <cdr:x>0.28586</cdr:x>
      <cdr:y>0.36278</cdr:y>
    </cdr:to>
    <cdr:cxnSp macro="">
      <cdr:nvCxnSpPr>
        <cdr:cNvPr id="4" name="Tiesioji rodyklės jungtis 3">
          <a:extLst xmlns:a="http://schemas.openxmlformats.org/drawingml/2006/main">
            <a:ext uri="{FF2B5EF4-FFF2-40B4-BE49-F238E27FC236}">
              <a16:creationId xmlns:a16="http://schemas.microsoft.com/office/drawing/2014/main" id="{457F8610-22F4-4B74-BC42-7EAC6420B498}"/>
            </a:ext>
          </a:extLst>
        </cdr:cNvPr>
        <cdr:cNvCxnSpPr/>
      </cdr:nvCxnSpPr>
      <cdr:spPr>
        <a:xfrm xmlns:a="http://schemas.openxmlformats.org/drawingml/2006/main">
          <a:off x="2117401" y="977858"/>
          <a:ext cx="316078" cy="204120"/>
        </a:xfrm>
        <a:prstGeom xmlns:a="http://schemas.openxmlformats.org/drawingml/2006/main" prst="straightConnector1">
          <a:avLst/>
        </a:prstGeom>
        <a:ln xmlns:a="http://schemas.openxmlformats.org/drawingml/2006/main">
          <a:solidFill>
            <a:srgbClr val="E07A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0.3854</cdr:x>
      <cdr:y>0.33609</cdr:y>
    </cdr:from>
    <cdr:to>
      <cdr:x>0.42253</cdr:x>
      <cdr:y>0.39874</cdr:y>
    </cdr:to>
    <cdr:cxnSp macro="">
      <cdr:nvCxnSpPr>
        <cdr:cNvPr id="5" name="Tiesioji rodyklės jungtis 4">
          <a:extLst xmlns:a="http://schemas.openxmlformats.org/drawingml/2006/main">
            <a:ext uri="{FF2B5EF4-FFF2-40B4-BE49-F238E27FC236}">
              <a16:creationId xmlns:a16="http://schemas.microsoft.com/office/drawing/2014/main" id="{457F8610-22F4-4B74-BC42-7EAC6420B498}"/>
            </a:ext>
          </a:extLst>
        </cdr:cNvPr>
        <cdr:cNvCxnSpPr/>
      </cdr:nvCxnSpPr>
      <cdr:spPr>
        <a:xfrm xmlns:a="http://schemas.openxmlformats.org/drawingml/2006/main">
          <a:off x="3280770" y="1095025"/>
          <a:ext cx="316078" cy="204120"/>
        </a:xfrm>
        <a:prstGeom xmlns:a="http://schemas.openxmlformats.org/drawingml/2006/main" prst="straightConnector1">
          <a:avLst/>
        </a:prstGeom>
        <a:ln xmlns:a="http://schemas.openxmlformats.org/drawingml/2006/main">
          <a:solidFill>
            <a:srgbClr val="E07A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0.64286</cdr:x>
      <cdr:y>0.35324</cdr:y>
    </cdr:from>
    <cdr:to>
      <cdr:x>0.68</cdr:x>
      <cdr:y>0.41589</cdr:y>
    </cdr:to>
    <cdr:cxnSp macro="">
      <cdr:nvCxnSpPr>
        <cdr:cNvPr id="7" name="Tiesioji rodyklės jungtis 6">
          <a:extLst xmlns:a="http://schemas.openxmlformats.org/drawingml/2006/main">
            <a:ext uri="{FF2B5EF4-FFF2-40B4-BE49-F238E27FC236}">
              <a16:creationId xmlns:a16="http://schemas.microsoft.com/office/drawing/2014/main" id="{457F8610-22F4-4B74-BC42-7EAC6420B498}"/>
            </a:ext>
          </a:extLst>
        </cdr:cNvPr>
        <cdr:cNvCxnSpPr/>
      </cdr:nvCxnSpPr>
      <cdr:spPr>
        <a:xfrm xmlns:a="http://schemas.openxmlformats.org/drawingml/2006/main">
          <a:off x="5472500" y="1150895"/>
          <a:ext cx="316163" cy="204120"/>
        </a:xfrm>
        <a:prstGeom xmlns:a="http://schemas.openxmlformats.org/drawingml/2006/main" prst="straightConnector1">
          <a:avLst/>
        </a:prstGeom>
        <a:ln xmlns:a="http://schemas.openxmlformats.org/drawingml/2006/main">
          <a:solidFill>
            <a:srgbClr val="E07A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0.78078</cdr:x>
      <cdr:y>0.32184</cdr:y>
    </cdr:from>
    <cdr:to>
      <cdr:x>0.81792</cdr:x>
      <cdr:y>0.38449</cdr:y>
    </cdr:to>
    <cdr:cxnSp macro="">
      <cdr:nvCxnSpPr>
        <cdr:cNvPr id="9" name="Tiesioji rodyklės jungtis 8">
          <a:extLst xmlns:a="http://schemas.openxmlformats.org/drawingml/2006/main">
            <a:ext uri="{FF2B5EF4-FFF2-40B4-BE49-F238E27FC236}">
              <a16:creationId xmlns:a16="http://schemas.microsoft.com/office/drawing/2014/main" id="{457F8610-22F4-4B74-BC42-7EAC6420B498}"/>
            </a:ext>
          </a:extLst>
        </cdr:cNvPr>
        <cdr:cNvCxnSpPr/>
      </cdr:nvCxnSpPr>
      <cdr:spPr>
        <a:xfrm xmlns:a="http://schemas.openxmlformats.org/drawingml/2006/main">
          <a:off x="6646587" y="1048577"/>
          <a:ext cx="316163" cy="204120"/>
        </a:xfrm>
        <a:prstGeom xmlns:a="http://schemas.openxmlformats.org/drawingml/2006/main" prst="straightConnector1">
          <a:avLst/>
        </a:prstGeom>
        <a:ln xmlns:a="http://schemas.openxmlformats.org/drawingml/2006/main">
          <a:solidFill>
            <a:srgbClr val="E07A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0.91061</cdr:x>
      <cdr:y>0.37856</cdr:y>
    </cdr:from>
    <cdr:to>
      <cdr:x>0.94775</cdr:x>
      <cdr:y>0.44121</cdr:y>
    </cdr:to>
    <cdr:cxnSp macro="">
      <cdr:nvCxnSpPr>
        <cdr:cNvPr id="10" name="Tiesioji rodyklės jungtis 9">
          <a:extLst xmlns:a="http://schemas.openxmlformats.org/drawingml/2006/main">
            <a:ext uri="{FF2B5EF4-FFF2-40B4-BE49-F238E27FC236}">
              <a16:creationId xmlns:a16="http://schemas.microsoft.com/office/drawing/2014/main" id="{457F8610-22F4-4B74-BC42-7EAC6420B498}"/>
            </a:ext>
          </a:extLst>
        </cdr:cNvPr>
        <cdr:cNvCxnSpPr/>
      </cdr:nvCxnSpPr>
      <cdr:spPr>
        <a:xfrm xmlns:a="http://schemas.openxmlformats.org/drawingml/2006/main">
          <a:off x="7751760" y="1233402"/>
          <a:ext cx="316164" cy="204120"/>
        </a:xfrm>
        <a:prstGeom xmlns:a="http://schemas.openxmlformats.org/drawingml/2006/main" prst="straightConnector1">
          <a:avLst/>
        </a:prstGeom>
        <a:ln xmlns:a="http://schemas.openxmlformats.org/drawingml/2006/main">
          <a:solidFill>
            <a:srgbClr val="E07A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0.89617</cdr:x>
      <cdr:y>0.86263</cdr:y>
    </cdr:from>
    <cdr:to>
      <cdr:x>0.95753</cdr:x>
      <cdr:y>1</cdr:y>
    </cdr:to>
    <cdr:pic>
      <cdr:nvPicPr>
        <cdr:cNvPr id="12" name="Paveikslėlis 11">
          <a:extLst xmlns:a="http://schemas.openxmlformats.org/drawingml/2006/main">
            <a:ext uri="{FF2B5EF4-FFF2-40B4-BE49-F238E27FC236}">
              <a16:creationId xmlns:a16="http://schemas.microsoft.com/office/drawing/2014/main" id="{FB678FF3-CE6D-490D-AC73-2F23ABD612E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28863" y="2810539"/>
          <a:ext cx="522341" cy="44756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0.094</cdr:y>
    </cdr:from>
    <cdr:to>
      <cdr:x>0.48565</cdr:x>
      <cdr:y>0.39892</cdr:y>
    </cdr:to>
    <cdr:sp macro="" textlink="">
      <cdr:nvSpPr>
        <cdr:cNvPr id="2" name="Stačiakampis 1">
          <a:extLst xmlns:a="http://schemas.openxmlformats.org/drawingml/2006/main">
            <a:ext uri="{FF2B5EF4-FFF2-40B4-BE49-F238E27FC236}">
              <a16:creationId xmlns:a16="http://schemas.microsoft.com/office/drawing/2014/main" id="{B2EA6279-D1C8-46DF-63D5-F09E2411B731}"/>
            </a:ext>
          </a:extLst>
        </cdr:cNvPr>
        <cdr:cNvSpPr/>
      </cdr:nvSpPr>
      <cdr:spPr>
        <a:xfrm xmlns:a="http://schemas.openxmlformats.org/drawingml/2006/main">
          <a:off x="0" y="391832"/>
          <a:ext cx="4636008" cy="1271016"/>
        </a:xfrm>
        <a:prstGeom xmlns:a="http://schemas.openxmlformats.org/drawingml/2006/main" prst="rect">
          <a:avLst/>
        </a:prstGeom>
        <a:noFill xmlns:a="http://schemas.openxmlformats.org/drawingml/2006/main"/>
        <a:ln xmlns:a="http://schemas.openxmlformats.org/drawingml/2006/main">
          <a:solidFill>
            <a:srgbClr val="E07A5F"/>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E07A5F"/>
            </a:solidFill>
          </a:endParaRPr>
        </a:p>
      </cdr:txBody>
    </cdr:sp>
  </cdr:relSizeAnchor>
  <cdr:relSizeAnchor xmlns:cdr="http://schemas.openxmlformats.org/drawingml/2006/chartDrawing">
    <cdr:from>
      <cdr:x>0</cdr:x>
      <cdr:y>0.41109</cdr:y>
    </cdr:from>
    <cdr:to>
      <cdr:x>0.48911</cdr:x>
      <cdr:y>0.84674</cdr:y>
    </cdr:to>
    <cdr:sp macro="" textlink="">
      <cdr:nvSpPr>
        <cdr:cNvPr id="3" name="Stačiakampis 2">
          <a:extLst xmlns:a="http://schemas.openxmlformats.org/drawingml/2006/main">
            <a:ext uri="{FF2B5EF4-FFF2-40B4-BE49-F238E27FC236}">
              <a16:creationId xmlns:a16="http://schemas.microsoft.com/office/drawing/2014/main" id="{5FE23E53-03D5-4C21-57A5-A0D4C031E415}"/>
            </a:ext>
          </a:extLst>
        </cdr:cNvPr>
        <cdr:cNvSpPr/>
      </cdr:nvSpPr>
      <cdr:spPr>
        <a:xfrm xmlns:a="http://schemas.openxmlformats.org/drawingml/2006/main">
          <a:off x="0" y="1713591"/>
          <a:ext cx="4669080" cy="1815907"/>
        </a:xfrm>
        <a:prstGeom xmlns:a="http://schemas.openxmlformats.org/drawingml/2006/main" prst="rect">
          <a:avLst/>
        </a:prstGeom>
        <a:noFill xmlns:a="http://schemas.openxmlformats.org/drawingml/2006/main"/>
        <a:ln xmlns:a="http://schemas.openxmlformats.org/drawingml/2006/main">
          <a:solidFill>
            <a:srgbClr val="23B09A"/>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dirty="0">
            <a:solidFill>
              <a:srgbClr val="F7323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A82E-BD8D-074F-BAD2-87C2D2F8E40D}" type="datetimeFigureOut">
              <a:rPr lang="en-NL" smtClean="0"/>
              <a:t>04/09/2024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22073-874C-3345-B15A-C1919E4522B7}" type="slidenum">
              <a:rPr lang="en-NL" smtClean="0"/>
              <a:t>‹#›</a:t>
            </a:fld>
            <a:endParaRPr lang="en-NL"/>
          </a:p>
        </p:txBody>
      </p:sp>
    </p:spTree>
    <p:extLst>
      <p:ext uri="{BB962C8B-B14F-4D97-AF65-F5344CB8AC3E}">
        <p14:creationId xmlns:p14="http://schemas.microsoft.com/office/powerpoint/2010/main" val="239447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Tyrimas iki šiol aiškaus cikliškumo neturėjo, tačiau dabar planuojamas įgyvendinti kas 5 metus.  </a:t>
            </a:r>
          </a:p>
          <a:p>
            <a:r>
              <a:rPr lang="lt-LT"/>
              <a:t>Pradėtas įgyvendinti 1971 metais – jame dalyvavo 9 šalys, 1999 – 28. </a:t>
            </a:r>
          </a:p>
          <a:p>
            <a:r>
              <a:rPr lang="lt-LT"/>
              <a:t>IEA ICCS tyrimą inicijuoja Tarptautinė švietimo pasiekimų vertinimo asociacija (</a:t>
            </a:r>
            <a:r>
              <a:rPr lang="lt-LT" i="1"/>
              <a:t>angl. International </a:t>
            </a:r>
            <a:r>
              <a:rPr lang="lt-LT" i="1" err="1"/>
              <a:t>Association</a:t>
            </a:r>
            <a:r>
              <a:rPr lang="lt-LT" i="1"/>
              <a:t> </a:t>
            </a:r>
            <a:r>
              <a:rPr lang="lt-LT" i="1" err="1"/>
              <a:t>for</a:t>
            </a:r>
            <a:r>
              <a:rPr lang="lt-LT" i="1"/>
              <a:t> </a:t>
            </a:r>
            <a:r>
              <a:rPr lang="lt-LT" i="1" err="1"/>
              <a:t>the</a:t>
            </a:r>
            <a:r>
              <a:rPr lang="lt-LT" i="1"/>
              <a:t> </a:t>
            </a:r>
            <a:r>
              <a:rPr lang="lt-LT" i="1" err="1"/>
              <a:t>Evaluation</a:t>
            </a:r>
            <a:r>
              <a:rPr lang="lt-LT" i="1"/>
              <a:t> </a:t>
            </a:r>
            <a:r>
              <a:rPr lang="lt-LT" i="1" err="1"/>
              <a:t>of</a:t>
            </a:r>
            <a:r>
              <a:rPr lang="lt-LT" i="1"/>
              <a:t> </a:t>
            </a:r>
            <a:r>
              <a:rPr lang="lt-LT" i="1" err="1"/>
              <a:t>Educational</a:t>
            </a:r>
            <a:r>
              <a:rPr lang="lt-LT" i="1"/>
              <a:t> </a:t>
            </a:r>
            <a:r>
              <a:rPr lang="lt-LT" i="1" err="1"/>
              <a:t>Achievement</a:t>
            </a:r>
            <a:r>
              <a:rPr lang="lt-LT"/>
              <a:t>) </a:t>
            </a:r>
          </a:p>
          <a:p>
            <a:r>
              <a:rPr lang="lt-LT"/>
              <a:t>IEA ICCS tyrimą koordinuoja Lietuvos Respublikos švietimo, mokslo ir sporto ministerija </a:t>
            </a:r>
          </a:p>
          <a:p>
            <a:r>
              <a:rPr lang="lt-LT"/>
              <a:t>IEA ICCS tyrimą vykdo Nacionalinė švietimo agentūra</a:t>
            </a:r>
          </a:p>
          <a:p>
            <a:r>
              <a:rPr lang="lt-LT"/>
              <a:t> Tyrimas ICCS (angl. International </a:t>
            </a:r>
            <a:r>
              <a:rPr lang="lt-LT" err="1"/>
              <a:t>Civic</a:t>
            </a:r>
            <a:r>
              <a:rPr lang="lt-LT"/>
              <a:t> </a:t>
            </a:r>
            <a:r>
              <a:rPr lang="lt-LT" err="1"/>
              <a:t>and</a:t>
            </a:r>
            <a:r>
              <a:rPr lang="lt-LT"/>
              <a:t> </a:t>
            </a:r>
            <a:r>
              <a:rPr lang="lt-LT" err="1"/>
              <a:t>Citizenship</a:t>
            </a:r>
            <a:r>
              <a:rPr lang="lt-LT"/>
              <a:t> </a:t>
            </a:r>
            <a:r>
              <a:rPr lang="lt-LT" err="1"/>
              <a:t>Education</a:t>
            </a:r>
            <a:r>
              <a:rPr lang="lt-LT"/>
              <a:t> </a:t>
            </a:r>
            <a:r>
              <a:rPr lang="lt-LT" err="1"/>
              <a:t>Study</a:t>
            </a:r>
            <a:r>
              <a:rPr lang="lt-LT"/>
              <a:t>) – tai tarptautinis pilietinio ugdymo ir pilietiškumo tyrimas </a:t>
            </a:r>
          </a:p>
          <a:p>
            <a:r>
              <a:rPr lang="lt-LT"/>
              <a:t>Iš dalies tyrimą finansavo Europos Komisija</a:t>
            </a:r>
          </a:p>
          <a:p>
            <a:endParaRPr lang="lt-LT"/>
          </a:p>
          <a:p>
            <a:r>
              <a:rPr lang="lt-LT" sz="1200" b="1" kern="1200">
                <a:solidFill>
                  <a:schemeClr val="tx1"/>
                </a:solidFill>
                <a:effectLst/>
                <a:latin typeface="+mn-lt"/>
                <a:ea typeface="+mn-ea"/>
                <a:cs typeface="+mn-cs"/>
              </a:rPr>
              <a:t>Pirmasis</a:t>
            </a:r>
            <a:r>
              <a:rPr lang="lt-LT" sz="1200" kern="1200">
                <a:solidFill>
                  <a:schemeClr val="tx1"/>
                </a:solidFill>
                <a:effectLst/>
                <a:latin typeface="+mn-lt"/>
                <a:ea typeface="+mn-ea"/>
                <a:cs typeface="+mn-cs"/>
              </a:rPr>
              <a:t> Tarptautinės švietimo pasiekimų vertinimo asociacijos (angl. International </a:t>
            </a:r>
            <a:r>
              <a:rPr lang="lt-LT" sz="1200" kern="1200" err="1">
                <a:solidFill>
                  <a:schemeClr val="tx1"/>
                </a:solidFill>
                <a:effectLst/>
                <a:latin typeface="+mn-lt"/>
                <a:ea typeface="+mn-ea"/>
                <a:cs typeface="+mn-cs"/>
              </a:rPr>
              <a:t>Association</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of</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the</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Evaluation</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of</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Educational</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Achievement</a:t>
            </a:r>
            <a:r>
              <a:rPr lang="lt-LT" sz="1200" kern="1200">
                <a:solidFill>
                  <a:schemeClr val="tx1"/>
                </a:solidFill>
                <a:effectLst/>
                <a:latin typeface="+mn-lt"/>
                <a:ea typeface="+mn-ea"/>
                <a:cs typeface="+mn-cs"/>
              </a:rPr>
              <a:t>, toliau – IEA) rengtas pilietinio ugdymo ir pilietiškumo tyrimas buvo </a:t>
            </a:r>
            <a:r>
              <a:rPr lang="lt-LT" sz="1200" b="1" kern="1200">
                <a:solidFill>
                  <a:schemeClr val="tx1"/>
                </a:solidFill>
                <a:effectLst/>
                <a:latin typeface="+mn-lt"/>
                <a:ea typeface="+mn-ea"/>
                <a:cs typeface="+mn-cs"/>
              </a:rPr>
              <a:t>atliktas dar 1971 m. </a:t>
            </a:r>
            <a:r>
              <a:rPr lang="lt-LT" sz="1200" kern="1200">
                <a:solidFill>
                  <a:schemeClr val="tx1"/>
                </a:solidFill>
                <a:effectLst/>
                <a:latin typeface="+mn-lt"/>
                <a:ea typeface="+mn-ea"/>
                <a:cs typeface="+mn-cs"/>
              </a:rPr>
              <a:t>Tuomet jame dalyvavo devynios šalys. 1999 m. asociacija atliko pilietinio ugdymo tyrimą CIVED (angl. </a:t>
            </a:r>
            <a:r>
              <a:rPr lang="lt-LT" sz="1200" kern="1200" err="1">
                <a:solidFill>
                  <a:schemeClr val="tx1"/>
                </a:solidFill>
                <a:effectLst/>
                <a:latin typeface="+mn-lt"/>
                <a:ea typeface="+mn-ea"/>
                <a:cs typeface="+mn-cs"/>
              </a:rPr>
              <a:t>Civic</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Education</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Study</a:t>
            </a:r>
            <a:r>
              <a:rPr lang="lt-LT" sz="1200" kern="1200">
                <a:solidFill>
                  <a:schemeClr val="tx1"/>
                </a:solidFill>
                <a:effectLst/>
                <a:latin typeface="+mn-lt"/>
                <a:ea typeface="+mn-ea"/>
                <a:cs typeface="+mn-cs"/>
              </a:rPr>
              <a:t>), kuriame dalyvavo 28 šalys, tarp jų ir </a:t>
            </a:r>
            <a:r>
              <a:rPr lang="lt-LT" sz="1200" b="1" kern="1200">
                <a:solidFill>
                  <a:schemeClr val="tx1"/>
                </a:solidFill>
                <a:effectLst/>
                <a:latin typeface="+mn-lt"/>
                <a:ea typeface="+mn-ea"/>
                <a:cs typeface="+mn-cs"/>
              </a:rPr>
              <a:t>Lietuva</a:t>
            </a:r>
            <a:r>
              <a:rPr lang="lt-LT" sz="1200" kern="1200">
                <a:solidFill>
                  <a:schemeClr val="tx1"/>
                </a:solidFill>
                <a:effectLst/>
                <a:latin typeface="+mn-lt"/>
                <a:ea typeface="+mn-ea"/>
                <a:cs typeface="+mn-cs"/>
              </a:rPr>
              <a:t>. </a:t>
            </a:r>
          </a:p>
          <a:p>
            <a:r>
              <a:rPr lang="lt-LT" sz="1200" kern="1200">
                <a:solidFill>
                  <a:schemeClr val="tx1"/>
                </a:solidFill>
                <a:effectLst/>
                <a:latin typeface="+mn-lt"/>
                <a:ea typeface="+mn-ea"/>
                <a:cs typeface="+mn-cs"/>
              </a:rPr>
              <a:t>2009 m. buvo įgyvendintas asociacijos parengtas ir 38 šalis apėmęs Pilietinio ugdymo ir pilietiškumo tyrimas (angl. International </a:t>
            </a:r>
            <a:r>
              <a:rPr lang="lt-LT" sz="1200" kern="1200" err="1">
                <a:solidFill>
                  <a:schemeClr val="tx1"/>
                </a:solidFill>
                <a:effectLst/>
                <a:latin typeface="+mn-lt"/>
                <a:ea typeface="+mn-ea"/>
                <a:cs typeface="+mn-cs"/>
              </a:rPr>
              <a:t>Civic</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and</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Citizenship</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Education</a:t>
            </a:r>
            <a:r>
              <a:rPr lang="lt-LT" sz="1200" kern="1200">
                <a:solidFill>
                  <a:schemeClr val="tx1"/>
                </a:solidFill>
                <a:effectLst/>
                <a:latin typeface="+mn-lt"/>
                <a:ea typeface="+mn-ea"/>
                <a:cs typeface="+mn-cs"/>
              </a:rPr>
              <a:t> </a:t>
            </a:r>
            <a:r>
              <a:rPr lang="lt-LT" sz="1200" kern="1200" err="1">
                <a:solidFill>
                  <a:schemeClr val="tx1"/>
                </a:solidFill>
                <a:effectLst/>
                <a:latin typeface="+mn-lt"/>
                <a:ea typeface="+mn-ea"/>
                <a:cs typeface="+mn-cs"/>
              </a:rPr>
              <a:t>Study</a:t>
            </a:r>
            <a:r>
              <a:rPr lang="lt-LT" sz="1200" kern="1200">
                <a:solidFill>
                  <a:schemeClr val="tx1"/>
                </a:solidFill>
                <a:effectLst/>
                <a:latin typeface="+mn-lt"/>
                <a:ea typeface="+mn-ea"/>
                <a:cs typeface="+mn-cs"/>
              </a:rPr>
              <a:t>, toliau – ICCS), o 2016 m. įvyko antras šio tyrimo ciklas, į kurį įsitraukė 24 šalys. </a:t>
            </a:r>
          </a:p>
          <a:p>
            <a:r>
              <a:rPr lang="lt-LT" sz="1200" b="1" kern="1200">
                <a:solidFill>
                  <a:schemeClr val="tx1"/>
                </a:solidFill>
                <a:effectLst/>
                <a:latin typeface="+mn-lt"/>
                <a:ea typeface="+mn-ea"/>
                <a:cs typeface="+mn-cs"/>
              </a:rPr>
              <a:t>2022 m. tyrime dalyvavo 22 šalys ir 2 Žemės (</a:t>
            </a:r>
            <a:r>
              <a:rPr lang="lt-LT" sz="1200" b="0" kern="1200">
                <a:solidFill>
                  <a:schemeClr val="tx1"/>
                </a:solidFill>
                <a:effectLst/>
                <a:latin typeface="+mn-lt"/>
                <a:ea typeface="+mn-ea"/>
                <a:cs typeface="+mn-cs"/>
              </a:rPr>
              <a:t>Vokietijos</a:t>
            </a:r>
            <a:r>
              <a:rPr lang="lt-LT" sz="1200" b="1" kern="1200">
                <a:solidFill>
                  <a:schemeClr val="tx1"/>
                </a:solidFill>
                <a:effectLst/>
                <a:latin typeface="+mn-lt"/>
                <a:ea typeface="+mn-ea"/>
                <a:cs typeface="+mn-cs"/>
              </a:rPr>
              <a:t>), 20 Europos šalių (</a:t>
            </a:r>
            <a:r>
              <a:rPr lang="lt-LT" sz="1200" b="0" kern="1200">
                <a:solidFill>
                  <a:schemeClr val="tx1"/>
                </a:solidFill>
                <a:effectLst/>
                <a:latin typeface="+mn-lt"/>
                <a:ea typeface="+mn-ea"/>
                <a:cs typeface="+mn-cs"/>
              </a:rPr>
              <a:t>rašo 21 dalyvis – nes dvi dalyvės yra skirtingos Vokietijos žemės</a:t>
            </a:r>
            <a:r>
              <a:rPr lang="lt-LT" sz="1200" b="1" kern="1200">
                <a:solidFill>
                  <a:schemeClr val="tx1"/>
                </a:solidFill>
                <a:effectLst/>
                <a:latin typeface="+mn-lt"/>
                <a:ea typeface="+mn-ea"/>
                <a:cs typeface="+mn-cs"/>
              </a:rPr>
              <a:t>), 2 Lotynų Amerikos ir 1 Azijos.</a:t>
            </a:r>
          </a:p>
          <a:p>
            <a:endParaRPr lang="lt-LT" b="1"/>
          </a:p>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22073-874C-3345-B15A-C1919E4522B7}"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kern="1200">
                <a:solidFill>
                  <a:schemeClr val="tx1"/>
                </a:solidFill>
                <a:effectLst/>
                <a:latin typeface="+mn-lt"/>
                <a:ea typeface="+mn-ea"/>
                <a:cs typeface="+mn-cs"/>
              </a:rPr>
              <a:t>Koks gi mokinių </a:t>
            </a:r>
            <a:r>
              <a:rPr lang="lt-LT" sz="1200" b="1" i="0" kern="1200">
                <a:solidFill>
                  <a:schemeClr val="tx1"/>
                </a:solidFill>
                <a:effectLst/>
                <a:latin typeface="+mn-lt"/>
                <a:ea typeface="+mn-ea"/>
                <a:cs typeface="+mn-cs"/>
              </a:rPr>
              <a:t>pasitikėjimas pilietinėmis institucijomis</a:t>
            </a:r>
            <a:r>
              <a:rPr lang="lt-LT"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strike="sngStrike" kern="1200">
                <a:solidFill>
                  <a:schemeClr val="tx1"/>
                </a:solidFill>
                <a:effectLst/>
                <a:latin typeface="+mn-lt"/>
                <a:ea typeface="+mn-ea"/>
                <a:cs typeface="+mn-cs"/>
              </a:rPr>
              <a:t>Apie pasitikėjimo sąsajas su lytimi, žiniomis ir </a:t>
            </a:r>
            <a:r>
              <a:rPr lang="lt-LT" sz="1200" b="0" i="0" strike="sngStrike" kern="1200" err="1">
                <a:solidFill>
                  <a:schemeClr val="tx1"/>
                </a:solidFill>
                <a:effectLst/>
                <a:latin typeface="+mn-lt"/>
                <a:ea typeface="+mn-ea"/>
                <a:cs typeface="+mn-cs"/>
              </a:rPr>
              <a:t>socioekonomine</a:t>
            </a:r>
            <a:r>
              <a:rPr lang="lt-LT" sz="1200" b="0" i="0" strike="sngStrike" kern="1200">
                <a:solidFill>
                  <a:schemeClr val="tx1"/>
                </a:solidFill>
                <a:effectLst/>
                <a:latin typeface="+mn-lt"/>
                <a:ea typeface="+mn-ea"/>
                <a:cs typeface="+mn-cs"/>
              </a:rPr>
              <a:t> padėtimi – labai išbarstyti duomenys, priklauso nuo šalių, vienos tendencijos nėra. </a:t>
            </a:r>
            <a:r>
              <a:rPr lang="lt-LT" sz="1200" b="1" i="0" strike="sngStrike" kern="1200">
                <a:solidFill>
                  <a:schemeClr val="tx1"/>
                </a:solidFill>
                <a:effectLst/>
                <a:latin typeface="+mn-lt"/>
                <a:ea typeface="+mn-ea"/>
                <a:cs typeface="+mn-cs"/>
              </a:rPr>
              <a:t>Lietuvoje reikšmingas skirtumas tik lyties atžvilgiu – berniukai labai linkę pasitikėti. </a:t>
            </a:r>
          </a:p>
          <a:p>
            <a:endParaRPr lang="lt-LT"/>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17</a:t>
            </a:fld>
            <a:endParaRPr lang="en-NL"/>
          </a:p>
        </p:txBody>
      </p:sp>
    </p:spTree>
    <p:extLst>
      <p:ext uri="{BB962C8B-B14F-4D97-AF65-F5344CB8AC3E}">
        <p14:creationId xmlns:p14="http://schemas.microsoft.com/office/powerpoint/2010/main" val="4126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endParaRPr lang="lt-LT" sz="1200">
              <a:solidFill>
                <a:srgbClr val="003B71"/>
              </a:solidFill>
              <a:latin typeface="Beausite Fit Light" panose="020B0403050502060203" pitchFamily="34" charset="0"/>
              <a:ea typeface="+mj-ea"/>
            </a:endParaRPr>
          </a:p>
          <a:p>
            <a:pPr algn="just"/>
            <a:endParaRPr lang="lt-LT" sz="1200">
              <a:solidFill>
                <a:srgbClr val="003B71"/>
              </a:solidFill>
              <a:latin typeface="Beausite Fit Light" panose="020B0403050502060203" pitchFamily="34" charset="0"/>
              <a:ea typeface="+mj-ea"/>
            </a:endParaRPr>
          </a:p>
          <a:p>
            <a:pPr algn="just"/>
            <a:r>
              <a:rPr lang="lt-LT" sz="1200">
                <a:solidFill>
                  <a:srgbClr val="003B71"/>
                </a:solidFill>
                <a:latin typeface="Beausite Fit Light" panose="020B0403050502060203" pitchFamily="34" charset="0"/>
                <a:ea typeface="+mj-ea"/>
              </a:rPr>
              <a:t>Didžiausios indekso reikšmės nustatytos Prancūzijoje </a:t>
            </a:r>
            <a:r>
              <a:rPr lang="lt-LT" sz="1100">
                <a:solidFill>
                  <a:srgbClr val="003B71"/>
                </a:solidFill>
                <a:latin typeface="Beausite Fit Light" panose="020B0403050502060203" pitchFamily="34" charset="0"/>
                <a:ea typeface="+mj-ea"/>
              </a:rPr>
              <a:t>(53 skalės taškai), </a:t>
            </a:r>
            <a:r>
              <a:rPr lang="lt-LT" sz="1200">
                <a:solidFill>
                  <a:srgbClr val="003B71"/>
                </a:solidFill>
                <a:latin typeface="Beausite Fit Light" panose="020B0403050502060203" pitchFamily="34" charset="0"/>
                <a:ea typeface="+mj-ea"/>
              </a:rPr>
              <a:t>Italijoje, Norvegijoje, Rumunijoje </a:t>
            </a:r>
            <a:r>
              <a:rPr lang="lt-LT" sz="1100">
                <a:solidFill>
                  <a:srgbClr val="003B71"/>
                </a:solidFill>
                <a:latin typeface="Beausite Fit Light" panose="020B0403050502060203" pitchFamily="34" charset="0"/>
                <a:ea typeface="+mj-ea"/>
              </a:rPr>
              <a:t>(52 skalės taškai), </a:t>
            </a:r>
            <a:r>
              <a:rPr lang="lt-LT" sz="1200">
                <a:solidFill>
                  <a:srgbClr val="003B71"/>
                </a:solidFill>
                <a:latin typeface="Beausite Fit Light" panose="020B0403050502060203" pitchFamily="34" charset="0"/>
                <a:ea typeface="+mj-ea"/>
              </a:rPr>
              <a:t>o mažiausia – Serbijoje </a:t>
            </a:r>
            <a:r>
              <a:rPr lang="lt-LT" sz="1100">
                <a:solidFill>
                  <a:srgbClr val="003B71"/>
                </a:solidFill>
                <a:latin typeface="Beausite Fit Light" panose="020B0403050502060203" pitchFamily="34" charset="0"/>
                <a:ea typeface="+mj-ea"/>
              </a:rPr>
              <a:t>(43 skalės taškai). </a:t>
            </a:r>
          </a:p>
          <a:p>
            <a:pPr algn="just"/>
            <a:r>
              <a:rPr lang="lt-LT" sz="1200" b="1">
                <a:solidFill>
                  <a:srgbClr val="003B71"/>
                </a:solidFill>
                <a:latin typeface="Beausite Fit Light" panose="020B0403050502060203" pitchFamily="34" charset="0"/>
                <a:ea typeface="+mj-ea"/>
              </a:rPr>
              <a:t>Lietuvoje</a:t>
            </a:r>
            <a:r>
              <a:rPr lang="lt-LT" sz="1200">
                <a:solidFill>
                  <a:srgbClr val="003B71"/>
                </a:solidFill>
                <a:latin typeface="Beausite Fit Light" panose="020B0403050502060203" pitchFamily="34" charset="0"/>
                <a:ea typeface="+mj-ea"/>
              </a:rPr>
              <a:t> šio indekso reikšmė 2022 m. – </a:t>
            </a:r>
            <a:r>
              <a:rPr lang="lt-LT" sz="1200" b="1">
                <a:solidFill>
                  <a:srgbClr val="003B71"/>
                </a:solidFill>
                <a:latin typeface="Beausite Fit Light" panose="020B0403050502060203" pitchFamily="34" charset="0"/>
                <a:ea typeface="+mj-ea"/>
              </a:rPr>
              <a:t>49 skalės taškai</a:t>
            </a:r>
            <a:r>
              <a:rPr lang="lt-LT" sz="1200">
                <a:solidFill>
                  <a:srgbClr val="003B71"/>
                </a:solidFill>
                <a:latin typeface="Beausite Fit Light" panose="020B0403050502060203" pitchFamily="34" charset="0"/>
                <a:ea typeface="+mj-ea"/>
              </a:rPr>
              <a:t>, tokia pati, kaip ir ICCS 2022 šalių vidurkis. </a:t>
            </a:r>
          </a:p>
          <a:p>
            <a:pPr algn="just"/>
            <a:r>
              <a:rPr lang="lt-LT" sz="1200">
                <a:solidFill>
                  <a:srgbClr val="003B71"/>
                </a:solidFill>
                <a:latin typeface="Beausite Fit Light" panose="020B0403050502060203" pitchFamily="34" charset="0"/>
                <a:ea typeface="+mj-ea"/>
              </a:rPr>
              <a:t>Palyginti su 2016 m. duomenimis, šis indeksas ir ICCS šalyse, ir </a:t>
            </a:r>
            <a:r>
              <a:rPr lang="lt-LT" sz="1200" b="1">
                <a:solidFill>
                  <a:srgbClr val="003B71"/>
                </a:solidFill>
                <a:latin typeface="Beausite Fit Light" panose="020B0403050502060203" pitchFamily="34" charset="0"/>
                <a:ea typeface="+mj-ea"/>
              </a:rPr>
              <a:t>Lietuvoje</a:t>
            </a:r>
            <a:r>
              <a:rPr lang="lt-LT" sz="1200">
                <a:solidFill>
                  <a:srgbClr val="003B71"/>
                </a:solidFill>
                <a:latin typeface="Beausite Fit Light" panose="020B0403050502060203" pitchFamily="34" charset="0"/>
                <a:ea typeface="+mj-ea"/>
              </a:rPr>
              <a:t> statistiškai reikšmingai sumažėjo. </a:t>
            </a:r>
            <a:r>
              <a:rPr lang="lt-LT" sz="1200" b="1">
                <a:solidFill>
                  <a:srgbClr val="23B09A"/>
                </a:solidFill>
                <a:latin typeface="Beausite Fit Light" panose="020B0403050502060203" pitchFamily="34" charset="0"/>
                <a:ea typeface="+mj-ea"/>
              </a:rPr>
              <a:t>Sumažėjo mokinių dalis, ateityje ketinančių dalyvauti rinkimuose.</a:t>
            </a:r>
          </a:p>
          <a:p>
            <a:pPr algn="just"/>
            <a:r>
              <a:rPr lang="lt-LT" sz="1200">
                <a:solidFill>
                  <a:srgbClr val="003B71"/>
                </a:solidFill>
                <a:latin typeface="Beausite Fit Light" panose="020B0403050502060203" pitchFamily="34" charset="0"/>
                <a:ea typeface="+mj-ea"/>
              </a:rPr>
              <a:t>Ir </a:t>
            </a:r>
            <a:r>
              <a:rPr lang="lt-LT" sz="1200" b="1">
                <a:solidFill>
                  <a:srgbClr val="003B71"/>
                </a:solidFill>
                <a:latin typeface="Beausite Fit Light" panose="020B0403050502060203" pitchFamily="34" charset="0"/>
                <a:ea typeface="+mj-ea"/>
              </a:rPr>
              <a:t>Lietuvoje</a:t>
            </a:r>
            <a:r>
              <a:rPr lang="lt-LT" sz="1200">
                <a:solidFill>
                  <a:srgbClr val="003B71"/>
                </a:solidFill>
                <a:latin typeface="Beausite Fit Light" panose="020B0403050502060203" pitchFamily="34" charset="0"/>
                <a:ea typeface="+mj-ea"/>
              </a:rPr>
              <a:t>, ir ICCS 2022 šalyse šio indekso vidutinė reikšmė yra statistiškai reikšmingai aukštesnė merginų, mokinių, kurių SEK padėtis aukštesnė, ir mokinių, kurių žinių lygmuo B ir aukštesnis. </a:t>
            </a:r>
          </a:p>
          <a:p>
            <a:endParaRPr lang="lt-LT"/>
          </a:p>
          <a:p>
            <a:endParaRPr lang="lt-LT"/>
          </a:p>
          <a:p>
            <a:r>
              <a:rPr lang="lt-LT"/>
              <a:t>Mokinių ketinimo ateityje aktyviai </a:t>
            </a:r>
            <a:r>
              <a:rPr lang="lt-LT" b="1"/>
              <a:t>dalyvauti rinkimuose suaugus </a:t>
            </a:r>
            <a:r>
              <a:rPr lang="lt-LT"/>
              <a:t>indeksas buvo sudarytas apibendrinus mokinių atsakymus į klausimą, kiek tikėtina (tikrai; turbūt; turbūt ne; tikrai ne), kad suaugę jie:</a:t>
            </a:r>
          </a:p>
          <a:p>
            <a:r>
              <a:rPr lang="lt-LT" b="1"/>
              <a:t>ICCS šalių vidurkis:</a:t>
            </a:r>
          </a:p>
          <a:p>
            <a:r>
              <a:rPr lang="en-US" i="1"/>
              <a:t>“</a:t>
            </a:r>
            <a:r>
              <a:rPr lang="lt-LT" i="1"/>
              <a:t>Balsuosite per savivaldybių rinkimus.</a:t>
            </a:r>
            <a:r>
              <a:rPr lang="en-US" i="1"/>
              <a:t>” (77%), </a:t>
            </a:r>
            <a:r>
              <a:rPr lang="lt-LT" i="1"/>
              <a:t> - LT-80 </a:t>
            </a:r>
          </a:p>
          <a:p>
            <a:r>
              <a:rPr lang="en-US" i="1"/>
              <a:t>“</a:t>
            </a:r>
            <a:r>
              <a:rPr lang="it-IT" i="1"/>
              <a:t>Balsuosite per šalies parlamento ir prezidento rinkimus</a:t>
            </a:r>
            <a:r>
              <a:rPr lang="en-US" i="1"/>
              <a:t>“ (77%), </a:t>
            </a:r>
            <a:r>
              <a:rPr lang="lt-LT" i="1"/>
              <a:t>LT-80</a:t>
            </a:r>
          </a:p>
          <a:p>
            <a:r>
              <a:rPr lang="en-US" i="1"/>
              <a:t>“</a:t>
            </a:r>
            <a:r>
              <a:rPr lang="lt-LT" i="1"/>
              <a:t>Prieš balsuodami per rinkimus stengsitės gauti informacijos apie kandidatus</a:t>
            </a:r>
            <a:r>
              <a:rPr lang="en-US" i="1"/>
              <a:t>” (75%). </a:t>
            </a:r>
            <a:r>
              <a:rPr lang="lt-LT" i="1"/>
              <a:t> LT- 81</a:t>
            </a:r>
          </a:p>
          <a:p>
            <a:endParaRPr lang="lt-LT"/>
          </a:p>
          <a:p>
            <a:endParaRPr lang="lt-LT"/>
          </a:p>
          <a:p>
            <a:r>
              <a:rPr lang="lt-LT" strike="noStrike"/>
              <a:t>Lyginant pagal mokinių lytį, rodo, jog vaikinų atveju šio indekso vidutinė reikšmė yra statistiškai reikšmingai žemesnė nei merginų (LTU: merginų – 50 skalės taškų, vaikinų – 48 skalės taškas) tiek Lietuvoje tiek ICCS </a:t>
            </a:r>
            <a:r>
              <a:rPr lang="lt-LT" strike="noStrike" err="1"/>
              <a:t>šalysų</a:t>
            </a:r>
            <a:r>
              <a:rPr lang="lt-LT" strike="noStrike"/>
              <a:t> vidurkyje (merginų 49, vaikinų 48). </a:t>
            </a:r>
          </a:p>
          <a:p>
            <a:r>
              <a:rPr lang="lt-LT" strike="noStrike"/>
              <a:t>Lyginant pagal </a:t>
            </a:r>
            <a:r>
              <a:rPr lang="lt-LT" strike="noStrike" err="1"/>
              <a:t>Socioekonominę</a:t>
            </a:r>
            <a:r>
              <a:rPr lang="lt-LT" strike="noStrike"/>
              <a:t> padėtį rodo, virš vidutinio šalies lygio esantys mokinių šio indekso vidutinė reikšme yra statistiškai reikšmingai aukštesnė nei žemiau vidurkio esančių moksleivių tiek Lietuvoje (52-47) tiek ICCS 2022 šalių  vidurkio (47-51)</a:t>
            </a:r>
          </a:p>
          <a:p>
            <a:r>
              <a:rPr lang="lt-LT" strike="noStrike"/>
              <a:t>Lyginant pagal pilietinių žinių lygį, rodo, kad tų, kurių žinios B ir aukštesnio lygmens šio indekso vidutinė reikšmė yra statistiškai reikšmingai aukštesnė nei </a:t>
            </a:r>
            <a:r>
              <a:rPr lang="lt-LT" strike="noStrike" err="1"/>
              <a:t>mokelsivių</a:t>
            </a:r>
            <a:r>
              <a:rPr lang="lt-LT" strike="noStrike"/>
              <a:t>, kurių žinių lygmuo žemesnis nei B, tiek Lietuvoje (45-52), tiek ICCS 2022 šalių vidurkyje (45-51)</a:t>
            </a:r>
          </a:p>
          <a:p>
            <a:endParaRPr lang="lt-LT"/>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18</a:t>
            </a:fld>
            <a:endParaRPr lang="en-NL"/>
          </a:p>
        </p:txBody>
      </p:sp>
    </p:spTree>
    <p:extLst>
      <p:ext uri="{BB962C8B-B14F-4D97-AF65-F5344CB8AC3E}">
        <p14:creationId xmlns:p14="http://schemas.microsoft.com/office/powerpoint/2010/main" val="176884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a:p>
            <a:endParaRPr lang="lt-LT"/>
          </a:p>
          <a:p>
            <a:endParaRPr lang="lt-LT"/>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20</a:t>
            </a:fld>
            <a:endParaRPr lang="en-NL"/>
          </a:p>
        </p:txBody>
      </p:sp>
    </p:spTree>
    <p:extLst>
      <p:ext uri="{BB962C8B-B14F-4D97-AF65-F5344CB8AC3E}">
        <p14:creationId xmlns:p14="http://schemas.microsoft.com/office/powerpoint/2010/main" val="2533751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21</a:t>
            </a:fld>
            <a:endParaRPr lang="en-NL"/>
          </a:p>
        </p:txBody>
      </p:sp>
    </p:spTree>
    <p:extLst>
      <p:ext uri="{BB962C8B-B14F-4D97-AF65-F5344CB8AC3E}">
        <p14:creationId xmlns:p14="http://schemas.microsoft.com/office/powerpoint/2010/main" val="125440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26</a:t>
            </a:fld>
            <a:endParaRPr lang="en-NL"/>
          </a:p>
        </p:txBody>
      </p:sp>
    </p:spTree>
    <p:extLst>
      <p:ext uri="{BB962C8B-B14F-4D97-AF65-F5344CB8AC3E}">
        <p14:creationId xmlns:p14="http://schemas.microsoft.com/office/powerpoint/2010/main" val="428412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27</a:t>
            </a:fld>
            <a:endParaRPr lang="en-NL"/>
          </a:p>
        </p:txBody>
      </p:sp>
    </p:spTree>
    <p:extLst>
      <p:ext uri="{BB962C8B-B14F-4D97-AF65-F5344CB8AC3E}">
        <p14:creationId xmlns:p14="http://schemas.microsoft.com/office/powerpoint/2010/main" val="65860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Viso dalyvavo 20 tik viena šalis ir teritorija neatitiko imties reikalavimų, o viena buvo tiesiog teritorija, kurios rezultatai nelyginami su šalimis. </a:t>
            </a:r>
          </a:p>
          <a:p>
            <a:r>
              <a:rPr lang="lt-LT"/>
              <a:t>Šioje ataskaitoje daugiausia dėmesio skiriama 17-os šalių rezultatams pristatyti, nes Danijos ir dviejų Vokietijos teritorijos, neatitinka lyginamajai analizei taikomų tyrimo imties reikalavimų, nors lentelėse duomenys ir yra pateikiami. </a:t>
            </a:r>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3</a:t>
            </a:fld>
            <a:endParaRPr lang="en-NL"/>
          </a:p>
        </p:txBody>
      </p:sp>
    </p:spTree>
    <p:extLst>
      <p:ext uri="{BB962C8B-B14F-4D97-AF65-F5344CB8AC3E}">
        <p14:creationId xmlns:p14="http://schemas.microsoft.com/office/powerpoint/2010/main" val="301951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22073-874C-3345-B15A-C1919E4522B7}"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15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2016 Lietuvos indeksas buvo 53 – toks pats, statistiškai reikšmingai nepakito</a:t>
            </a:r>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22073-874C-3345-B15A-C1919E4522B7}"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66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228600" indent="-228600">
              <a:buAutoNum type="alphaLcParenR"/>
            </a:pPr>
            <a:r>
              <a:rPr lang="lt-LT"/>
              <a:t>Politinės ir ekonominės kitų Europos šalių sistemos. </a:t>
            </a:r>
          </a:p>
          <a:p>
            <a:pPr marL="228600" indent="-228600">
              <a:buAutoNum type="alphaLcParenR"/>
            </a:pPr>
            <a:r>
              <a:rPr lang="lt-LT"/>
              <a:t> Europos istorija.</a:t>
            </a:r>
          </a:p>
          <a:p>
            <a:pPr marL="228600" indent="-228600">
              <a:buAutoNum type="alphaLcParenR"/>
            </a:pPr>
            <a:r>
              <a:rPr lang="lt-LT"/>
              <a:t>Politinės ir socialinės problemos kitose Europos šalyse. </a:t>
            </a:r>
          </a:p>
          <a:p>
            <a:pPr marL="228600" indent="-228600">
              <a:buAutoNum type="alphaLcParenR"/>
            </a:pPr>
            <a:r>
              <a:rPr lang="lt-LT"/>
              <a:t>Politinis ir ekonominis Europos šalių bendradarbiavimas. </a:t>
            </a:r>
          </a:p>
          <a:p>
            <a:pPr marL="228600" indent="-228600">
              <a:buAutoNum type="alphaLcParenR"/>
            </a:pPr>
            <a:r>
              <a:rPr lang="lt-LT"/>
              <a:t> Europos Sąjunga.</a:t>
            </a:r>
          </a:p>
          <a:p>
            <a:pPr marL="228600" indent="-228600">
              <a:buAutoNum type="alphaLcParenR"/>
            </a:pPr>
            <a:r>
              <a:rPr lang="lt-LT"/>
              <a:t> Europos Sąjungos institucijų vaidmuo ir funkcijos (pvz., Europos Parlamento, Europos Vadovų Tarybos, Europos Komisijos).</a:t>
            </a:r>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8</a:t>
            </a:fld>
            <a:endParaRPr lang="en-NL"/>
          </a:p>
        </p:txBody>
      </p:sp>
    </p:spTree>
    <p:extLst>
      <p:ext uri="{BB962C8B-B14F-4D97-AF65-F5344CB8AC3E}">
        <p14:creationId xmlns:p14="http://schemas.microsoft.com/office/powerpoint/2010/main" val="417383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Laisvas asmenų judėjimas Europos regione, konkrečiau, Šengeno erdvėje, vertinamas kaip vienas didžiausių Europos Sąjungos pasiekimų. ES pilietybe grindžiama asmenų teisė laisvai judėti ir gyventi valstybių narių teritorijoje atveria daugiau geografinio, socialinio ir profesinio mobilumo galimybių, todėl daugumos europiečių vertinama labai teigiamai. Siekiant sužinoti mokinių požiūrį į asmenų judėjimo laisvę, jų buvo paprašyta įvertinti, kiek jie sutinka (visiškai sutinka; sutinka; nesutinka; visiškai nesutinka) su išvardytais teiginiais</a:t>
            </a:r>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10</a:t>
            </a:fld>
            <a:endParaRPr lang="en-NL"/>
          </a:p>
        </p:txBody>
      </p:sp>
    </p:spTree>
    <p:extLst>
      <p:ext uri="{BB962C8B-B14F-4D97-AF65-F5344CB8AC3E}">
        <p14:creationId xmlns:p14="http://schemas.microsoft.com/office/powerpoint/2010/main" val="98083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r>
              <a:rPr lang="lt-LT" sz="1200">
                <a:latin typeface="Beausite Fit Light" panose="020B0403050502060203" pitchFamily="34" charset="0"/>
              </a:rPr>
              <a:t>Tyrime buvo analizuojamas mokinių požiūris į aplinkos apsaugą</a:t>
            </a:r>
            <a:endParaRPr lang="lt-LT" sz="1200" b="1">
              <a:solidFill>
                <a:srgbClr val="23B09A"/>
              </a:solidFill>
              <a:latin typeface="Beausite Fit Light" panose="020B0403050502060203" pitchFamily="34" charset="0"/>
            </a:endParaRPr>
          </a:p>
          <a:p>
            <a:pPr algn="just"/>
            <a:endParaRPr lang="lt-LT" sz="1200" b="1">
              <a:solidFill>
                <a:srgbClr val="23B09A"/>
              </a:solidFill>
              <a:latin typeface="Beausite Fit Light" panose="020B0403050502060203" pitchFamily="34" charset="0"/>
            </a:endParaRPr>
          </a:p>
          <a:p>
            <a:pPr algn="just"/>
            <a:endParaRPr lang="lt-LT" sz="1200" b="1">
              <a:solidFill>
                <a:srgbClr val="23B09A"/>
              </a:solidFill>
              <a:latin typeface="Beausite Fit Light" panose="020B0403050502060203" pitchFamily="34" charset="0"/>
            </a:endParaRPr>
          </a:p>
          <a:p>
            <a:pPr algn="just"/>
            <a:endParaRPr lang="lt-LT" sz="1200" b="1">
              <a:solidFill>
                <a:srgbClr val="23B09A"/>
              </a:solidFill>
              <a:latin typeface="Beausite Fit Light" panose="020B0403050502060203" pitchFamily="34" charset="0"/>
            </a:endParaRPr>
          </a:p>
          <a:p>
            <a:pPr algn="just"/>
            <a:r>
              <a:rPr lang="lt-LT" sz="1200" b="1">
                <a:solidFill>
                  <a:srgbClr val="23B09A"/>
                </a:solidFill>
                <a:latin typeface="Beausite Fit Light" panose="020B0403050502060203" pitchFamily="34" charset="0"/>
              </a:rPr>
              <a:t>Daugiau nei 3/4 mokinių </a:t>
            </a:r>
            <a:r>
              <a:rPr lang="lt-LT" sz="1200">
                <a:solidFill>
                  <a:srgbClr val="003B71"/>
                </a:solidFill>
                <a:latin typeface="Beausite Fit Light" panose="020B0403050502060203" pitchFamily="34" charset="0"/>
              </a:rPr>
              <a:t>mano, kad aplinkos apsauga turėtų būti svarbi </a:t>
            </a:r>
            <a:r>
              <a:rPr lang="lt-LT" sz="1200" u="sng">
                <a:solidFill>
                  <a:srgbClr val="003B71"/>
                </a:solidFill>
                <a:latin typeface="Beausite Fit Light" panose="020B0403050502060203" pitchFamily="34" charset="0"/>
              </a:rPr>
              <a:t>ir šalių vyriausybėms</a:t>
            </a:r>
            <a:r>
              <a:rPr lang="lt-LT" sz="1200">
                <a:solidFill>
                  <a:srgbClr val="003B71"/>
                </a:solidFill>
                <a:latin typeface="Beausite Fit Light" panose="020B0403050502060203" pitchFamily="34" charset="0"/>
              </a:rPr>
              <a:t>, </a:t>
            </a:r>
            <a:r>
              <a:rPr lang="lt-LT" sz="1200" u="sng">
                <a:solidFill>
                  <a:srgbClr val="003B71"/>
                </a:solidFill>
                <a:latin typeface="Beausite Fit Light" panose="020B0403050502060203" pitchFamily="34" charset="0"/>
              </a:rPr>
              <a:t>ir kiekvienam piliečiui individualiai</a:t>
            </a:r>
            <a:r>
              <a:rPr lang="lt-LT" sz="1200">
                <a:solidFill>
                  <a:srgbClr val="003B71"/>
                </a:solidFill>
                <a:latin typeface="Beausite Fit Light" panose="020B0403050502060203" pitchFamily="34" charset="0"/>
              </a:rPr>
              <a:t>. </a:t>
            </a:r>
            <a:endParaRPr lang="en-US" sz="1200">
              <a:solidFill>
                <a:srgbClr val="003B71"/>
              </a:solidFill>
              <a:latin typeface="Beausite Fit Light" panose="020B0403050502060203" pitchFamily="34" charset="0"/>
            </a:endParaRPr>
          </a:p>
          <a:p>
            <a:pPr algn="just"/>
            <a:endParaRPr lang="en-US" sz="1200">
              <a:solidFill>
                <a:srgbClr val="003B71"/>
              </a:solidFill>
              <a:latin typeface="Beausite Fit Light" panose="020B040305050206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t-LT" sz="1200">
                <a:solidFill>
                  <a:srgbClr val="003B71"/>
                </a:solidFill>
                <a:latin typeface="Beausite Fit Light" panose="020B0403050502060203" pitchFamily="34" charset="0"/>
              </a:rPr>
              <a:t>Didesnį palaikymą ir Lietuvoje, ir ICCS 2022 šalyse aplinkos apsaugai išreiškė merginos, aukštesnės SEK padėties, B ir aukštesnį žinių lygmenį pasiekę mokiniai.</a:t>
            </a:r>
          </a:p>
          <a:p>
            <a:pPr algn="just"/>
            <a:endParaRPr lang="lt-LT" sz="1200">
              <a:solidFill>
                <a:srgbClr val="003B71"/>
              </a:solidFill>
              <a:latin typeface="Beausite Fit Light" panose="020B0403050502060203" pitchFamily="34" charset="0"/>
            </a:endParaRPr>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12</a:t>
            </a:fld>
            <a:endParaRPr lang="en-NL"/>
          </a:p>
        </p:txBody>
      </p:sp>
    </p:spTree>
    <p:extLst>
      <p:ext uri="{BB962C8B-B14F-4D97-AF65-F5344CB8AC3E}">
        <p14:creationId xmlns:p14="http://schemas.microsoft.com/office/powerpoint/2010/main" val="246757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Naujas klausimas</a:t>
            </a:r>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13</a:t>
            </a:fld>
            <a:endParaRPr lang="en-NL"/>
          </a:p>
        </p:txBody>
      </p:sp>
    </p:spTree>
    <p:extLst>
      <p:ext uri="{BB962C8B-B14F-4D97-AF65-F5344CB8AC3E}">
        <p14:creationId xmlns:p14="http://schemas.microsoft.com/office/powerpoint/2010/main" val="418108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E4F22073-874C-3345-B15A-C1919E4522B7}" type="slidenum">
              <a:rPr lang="en-NL" smtClean="0"/>
              <a:t>14</a:t>
            </a:fld>
            <a:endParaRPr lang="en-NL"/>
          </a:p>
        </p:txBody>
      </p:sp>
    </p:spTree>
    <p:extLst>
      <p:ext uri="{BB962C8B-B14F-4D97-AF65-F5344CB8AC3E}">
        <p14:creationId xmlns:p14="http://schemas.microsoft.com/office/powerpoint/2010/main" val="2815899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nsortium Logo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13446"/>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416E395D-0553-8276-6D71-5B5B54DCBD70}"/>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pic>
        <p:nvPicPr>
          <p:cNvPr id="15" name="Picture 14">
            <a:extLst>
              <a:ext uri="{FF2B5EF4-FFF2-40B4-BE49-F238E27FC236}">
                <a16:creationId xmlns:a16="http://schemas.microsoft.com/office/drawing/2014/main" id="{78D11E12-1B88-7C14-EC00-F4CCEE8346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4" name="Picture 3">
            <a:extLst>
              <a:ext uri="{FF2B5EF4-FFF2-40B4-BE49-F238E27FC236}">
                <a16:creationId xmlns:a16="http://schemas.microsoft.com/office/drawing/2014/main" id="{E82F4BBB-8F08-6360-11AC-D436624F658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5" name="Text Placeholder 14">
            <a:extLst>
              <a:ext uri="{FF2B5EF4-FFF2-40B4-BE49-F238E27FC236}">
                <a16:creationId xmlns:a16="http://schemas.microsoft.com/office/drawing/2014/main" id="{51F652EE-3489-0FF1-D6C9-91CBFE328FA7}"/>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6" name="Text Placeholder 14">
            <a:extLst>
              <a:ext uri="{FF2B5EF4-FFF2-40B4-BE49-F238E27FC236}">
                <a16:creationId xmlns:a16="http://schemas.microsoft.com/office/drawing/2014/main" id="{7378693B-FC55-8A7C-A0F1-0C79932A1FD6}"/>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pic>
        <p:nvPicPr>
          <p:cNvPr id="7" name="Picture 6">
            <a:extLst>
              <a:ext uri="{FF2B5EF4-FFF2-40B4-BE49-F238E27FC236}">
                <a16:creationId xmlns:a16="http://schemas.microsoft.com/office/drawing/2014/main" id="{D581B3F9-FE68-C635-C97D-049625F1635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761750" y="1065350"/>
            <a:ext cx="1636123" cy="553055"/>
          </a:xfrm>
          <a:prstGeom prst="rect">
            <a:avLst/>
          </a:prstGeom>
        </p:spPr>
      </p:pic>
      <p:pic>
        <p:nvPicPr>
          <p:cNvPr id="8" name="Picture 7">
            <a:extLst>
              <a:ext uri="{FF2B5EF4-FFF2-40B4-BE49-F238E27FC236}">
                <a16:creationId xmlns:a16="http://schemas.microsoft.com/office/drawing/2014/main" id="{AC5CEB3C-0020-78A4-AF6F-CCF4142B1AD8}"/>
              </a:ext>
            </a:extLst>
          </p:cNvPr>
          <p:cNvPicPr>
            <a:picLocks noChangeAspect="1"/>
          </p:cNvPicPr>
          <p:nvPr userDrawn="1"/>
        </p:nvPicPr>
        <p:blipFill>
          <a:blip r:embed="rId6"/>
          <a:srcRect/>
          <a:stretch/>
        </p:blipFill>
        <p:spPr>
          <a:xfrm>
            <a:off x="4952984" y="1176974"/>
            <a:ext cx="1875829" cy="656540"/>
          </a:xfrm>
          <a:prstGeom prst="rect">
            <a:avLst/>
          </a:prstGeom>
        </p:spPr>
      </p:pic>
    </p:spTree>
    <p:extLst>
      <p:ext uri="{BB962C8B-B14F-4D97-AF65-F5344CB8AC3E}">
        <p14:creationId xmlns:p14="http://schemas.microsoft.com/office/powerpoint/2010/main" val="3173422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itle + Table/Graph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sp>
        <p:nvSpPr>
          <p:cNvPr id="20" name="Chart Placeholder 19">
            <a:extLst>
              <a:ext uri="{FF2B5EF4-FFF2-40B4-BE49-F238E27FC236}">
                <a16:creationId xmlns:a16="http://schemas.microsoft.com/office/drawing/2014/main" id="{2EA6412C-6E0D-76DE-FD5F-72AF0BB66EAA}"/>
              </a:ext>
            </a:extLst>
          </p:cNvPr>
          <p:cNvSpPr>
            <a:spLocks noGrp="1"/>
          </p:cNvSpPr>
          <p:nvPr>
            <p:ph type="chart" sz="quarter" idx="15" hasCustomPrompt="1"/>
          </p:nvPr>
        </p:nvSpPr>
        <p:spPr>
          <a:xfrm>
            <a:off x="584200" y="2157413"/>
            <a:ext cx="11012488" cy="34147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Chart/Graph/Table/Image</a:t>
            </a:r>
            <a:endParaRPr lang="en-NL"/>
          </a:p>
          <a:p>
            <a:endParaRPr lang="en-NL"/>
          </a:p>
        </p:txBody>
      </p:sp>
      <p:pic>
        <p:nvPicPr>
          <p:cNvPr id="8" name="Picture 7">
            <a:extLst>
              <a:ext uri="{FF2B5EF4-FFF2-40B4-BE49-F238E27FC236}">
                <a16:creationId xmlns:a16="http://schemas.microsoft.com/office/drawing/2014/main" id="{7EDC5918-7EAD-B75A-9FEE-E81CE3789C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descr="A picture containing text, sign, clipart, vector graphics&#10;&#10;Description automatically generated">
            <a:extLst>
              <a:ext uri="{FF2B5EF4-FFF2-40B4-BE49-F238E27FC236}">
                <a16:creationId xmlns:a16="http://schemas.microsoft.com/office/drawing/2014/main" id="{0E597C6F-1137-0314-DF5C-D29DBD32E8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2" name="Text Placeholder 14">
            <a:extLst>
              <a:ext uri="{FF2B5EF4-FFF2-40B4-BE49-F238E27FC236}">
                <a16:creationId xmlns:a16="http://schemas.microsoft.com/office/drawing/2014/main" id="{30E8E1E7-CAE0-665A-1766-18727CD03924}"/>
              </a:ext>
            </a:extLst>
          </p:cNvPr>
          <p:cNvSpPr>
            <a:spLocks noGrp="1"/>
          </p:cNvSpPr>
          <p:nvPr>
            <p:ph type="body" sz="quarter" idx="16" hasCustomPrompt="1"/>
          </p:nvPr>
        </p:nvSpPr>
        <p:spPr>
          <a:xfrm>
            <a:off x="584198" y="1243278"/>
            <a:ext cx="11012319" cy="708095"/>
          </a:xfrm>
          <a:prstGeom prst="rect">
            <a:avLst/>
          </a:prstGeom>
        </p:spPr>
        <p:txBody>
          <a:bodyPr numCol="1" anchor="ctr"/>
          <a:lstStyle>
            <a:lvl1pPr marL="0" indent="0">
              <a:lnSpc>
                <a:spcPct val="120000"/>
              </a:lnSpc>
              <a:spcBef>
                <a:spcPts val="0"/>
              </a:spcBef>
              <a:buNone/>
              <a:defRPr sz="2000" b="1">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3" name="Picture Placeholder 18">
            <a:extLst>
              <a:ext uri="{FF2B5EF4-FFF2-40B4-BE49-F238E27FC236}">
                <a16:creationId xmlns:a16="http://schemas.microsoft.com/office/drawing/2014/main" id="{0907525B-2908-73F3-DB86-9776B1D98BE8}"/>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3530972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able/Graph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sp>
        <p:nvSpPr>
          <p:cNvPr id="20" name="Chart Placeholder 19">
            <a:extLst>
              <a:ext uri="{FF2B5EF4-FFF2-40B4-BE49-F238E27FC236}">
                <a16:creationId xmlns:a16="http://schemas.microsoft.com/office/drawing/2014/main" id="{2EA6412C-6E0D-76DE-FD5F-72AF0BB66EAA}"/>
              </a:ext>
            </a:extLst>
          </p:cNvPr>
          <p:cNvSpPr>
            <a:spLocks noGrp="1"/>
          </p:cNvSpPr>
          <p:nvPr>
            <p:ph type="chart" sz="quarter" idx="15" hasCustomPrompt="1"/>
          </p:nvPr>
        </p:nvSpPr>
        <p:spPr>
          <a:xfrm>
            <a:off x="595483" y="1243278"/>
            <a:ext cx="11012488" cy="4328847"/>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Chart/Graph/Table/Image</a:t>
            </a:r>
            <a:endParaRPr lang="en-NL"/>
          </a:p>
        </p:txBody>
      </p:sp>
      <p:pic>
        <p:nvPicPr>
          <p:cNvPr id="8" name="Picture 7">
            <a:extLst>
              <a:ext uri="{FF2B5EF4-FFF2-40B4-BE49-F238E27FC236}">
                <a16:creationId xmlns:a16="http://schemas.microsoft.com/office/drawing/2014/main" id="{7EDC5918-7EAD-B75A-9FEE-E81CE3789C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descr="A picture containing text, sign, clipart, vector graphics&#10;&#10;Description automatically generated">
            <a:extLst>
              <a:ext uri="{FF2B5EF4-FFF2-40B4-BE49-F238E27FC236}">
                <a16:creationId xmlns:a16="http://schemas.microsoft.com/office/drawing/2014/main" id="{0E597C6F-1137-0314-DF5C-D29DBD32E8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43CD4B51-50E7-97FC-108B-81D93F1C1364}"/>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634239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Bullet Point Slide (2/3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7871825"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F76B2C17-A7E0-23A5-1893-BF4F48CCA42F}"/>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4" name="Text Placeholder 21">
            <a:extLst>
              <a:ext uri="{FF2B5EF4-FFF2-40B4-BE49-F238E27FC236}">
                <a16:creationId xmlns:a16="http://schemas.microsoft.com/office/drawing/2014/main" id="{258B5059-8C03-2056-520E-26D0CD986D74}"/>
              </a:ext>
            </a:extLst>
          </p:cNvPr>
          <p:cNvSpPr>
            <a:spLocks noGrp="1"/>
          </p:cNvSpPr>
          <p:nvPr>
            <p:ph type="body" sz="quarter" idx="17" hasCustomPrompt="1"/>
          </p:nvPr>
        </p:nvSpPr>
        <p:spPr>
          <a:xfrm>
            <a:off x="584200" y="1264754"/>
            <a:ext cx="7871824"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3164303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2/3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7871825"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18" name="Text Placeholder 14">
            <a:extLst>
              <a:ext uri="{FF2B5EF4-FFF2-40B4-BE49-F238E27FC236}">
                <a16:creationId xmlns:a16="http://schemas.microsoft.com/office/drawing/2014/main" id="{99F6C0D2-783D-1F79-B606-A6F617C4511B}"/>
              </a:ext>
            </a:extLst>
          </p:cNvPr>
          <p:cNvSpPr>
            <a:spLocks noGrp="1"/>
          </p:cNvSpPr>
          <p:nvPr>
            <p:ph type="body" sz="quarter" idx="15" hasCustomPrompt="1"/>
          </p:nvPr>
        </p:nvSpPr>
        <p:spPr>
          <a:xfrm>
            <a:off x="581143" y="1264753"/>
            <a:ext cx="7871825" cy="665144"/>
          </a:xfrm>
          <a:prstGeom prst="rect">
            <a:avLst/>
          </a:prstGeom>
        </p:spPr>
        <p:txBody>
          <a:bodyPr numCol="1" anchor="ctr"/>
          <a:lstStyle>
            <a:lvl1pPr marL="0" indent="0">
              <a:lnSpc>
                <a:spcPct val="120000"/>
              </a:lnSpc>
              <a:spcBef>
                <a:spcPts val="0"/>
              </a:spcBef>
              <a:buNone/>
              <a:defRPr sz="2000" b="1">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2" name="Picture Placeholder 18">
            <a:extLst>
              <a:ext uri="{FF2B5EF4-FFF2-40B4-BE49-F238E27FC236}">
                <a16:creationId xmlns:a16="http://schemas.microsoft.com/office/drawing/2014/main" id="{1B2149EF-D7BD-E7EE-64A3-CBC81C17F8BB}"/>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3" name="Text Placeholder 21">
            <a:extLst>
              <a:ext uri="{FF2B5EF4-FFF2-40B4-BE49-F238E27FC236}">
                <a16:creationId xmlns:a16="http://schemas.microsoft.com/office/drawing/2014/main" id="{13435982-A796-E502-7370-E1FACAF10DFD}"/>
              </a:ext>
            </a:extLst>
          </p:cNvPr>
          <p:cNvSpPr>
            <a:spLocks noGrp="1"/>
          </p:cNvSpPr>
          <p:nvPr>
            <p:ph type="body" sz="quarter" idx="17" hasCustomPrompt="1"/>
          </p:nvPr>
        </p:nvSpPr>
        <p:spPr>
          <a:xfrm>
            <a:off x="584200" y="2141728"/>
            <a:ext cx="7868768" cy="3430695"/>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2565949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Bullet Point Slide (full width)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3" name="Picture 2">
            <a:extLst>
              <a:ext uri="{FF2B5EF4-FFF2-40B4-BE49-F238E27FC236}">
                <a16:creationId xmlns:a16="http://schemas.microsoft.com/office/drawing/2014/main" id="{602EF645-0554-E008-3FBB-8C0BB1CA96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4" name="Picture Placeholder 18">
            <a:extLst>
              <a:ext uri="{FF2B5EF4-FFF2-40B4-BE49-F238E27FC236}">
                <a16:creationId xmlns:a16="http://schemas.microsoft.com/office/drawing/2014/main" id="{FB077467-0060-36E2-55B3-82FFF4AF6955}"/>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11" name="Text Placeholder 21">
            <a:extLst>
              <a:ext uri="{FF2B5EF4-FFF2-40B4-BE49-F238E27FC236}">
                <a16:creationId xmlns:a16="http://schemas.microsoft.com/office/drawing/2014/main" id="{AFD9D9C0-C120-7053-873D-D277B0D84DE4}"/>
              </a:ext>
            </a:extLst>
          </p:cNvPr>
          <p:cNvSpPr>
            <a:spLocks noGrp="1"/>
          </p:cNvSpPr>
          <p:nvPr>
            <p:ph type="body" sz="quarter" idx="16" hasCustomPrompt="1"/>
          </p:nvPr>
        </p:nvSpPr>
        <p:spPr>
          <a:xfrm>
            <a:off x="584198" y="1270056"/>
            <a:ext cx="11012318" cy="4302368"/>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p:txBody>
      </p:sp>
    </p:spTree>
    <p:extLst>
      <p:ext uri="{BB962C8B-B14F-4D97-AF65-F5344CB8AC3E}">
        <p14:creationId xmlns:p14="http://schemas.microsoft.com/office/powerpoint/2010/main" val="17710202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full width)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sp>
        <p:nvSpPr>
          <p:cNvPr id="18" name="Text Placeholder 14">
            <a:extLst>
              <a:ext uri="{FF2B5EF4-FFF2-40B4-BE49-F238E27FC236}">
                <a16:creationId xmlns:a16="http://schemas.microsoft.com/office/drawing/2014/main" id="{99F6C0D2-783D-1F79-B606-A6F617C4511B}"/>
              </a:ext>
            </a:extLst>
          </p:cNvPr>
          <p:cNvSpPr>
            <a:spLocks noGrp="1"/>
          </p:cNvSpPr>
          <p:nvPr>
            <p:ph type="body" sz="quarter" idx="15" hasCustomPrompt="1"/>
          </p:nvPr>
        </p:nvSpPr>
        <p:spPr>
          <a:xfrm>
            <a:off x="584198" y="1243277"/>
            <a:ext cx="11012319" cy="708095"/>
          </a:xfrm>
          <a:prstGeom prst="rect">
            <a:avLst/>
          </a:prstGeom>
        </p:spPr>
        <p:txBody>
          <a:bodyPr numCol="1" anchor="ctr"/>
          <a:lstStyle>
            <a:lvl1pPr marL="0" indent="0">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23" name="Text Placeholder 21">
            <a:extLst>
              <a:ext uri="{FF2B5EF4-FFF2-40B4-BE49-F238E27FC236}">
                <a16:creationId xmlns:a16="http://schemas.microsoft.com/office/drawing/2014/main" id="{4916C7A2-2D5D-FA7C-82B5-6B30D051CD1D}"/>
              </a:ext>
            </a:extLst>
          </p:cNvPr>
          <p:cNvSpPr>
            <a:spLocks noGrp="1"/>
          </p:cNvSpPr>
          <p:nvPr>
            <p:ph type="body" sz="quarter" idx="16" hasCustomPrompt="1"/>
          </p:nvPr>
        </p:nvSpPr>
        <p:spPr>
          <a:xfrm>
            <a:off x="584198" y="2141730"/>
            <a:ext cx="11012317" cy="3430693"/>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p:txBody>
      </p:sp>
      <p:pic>
        <p:nvPicPr>
          <p:cNvPr id="2" name="Picture 1">
            <a:extLst>
              <a:ext uri="{FF2B5EF4-FFF2-40B4-BE49-F238E27FC236}">
                <a16:creationId xmlns:a16="http://schemas.microsoft.com/office/drawing/2014/main" id="{A83F680E-1728-D13A-05DF-D356BA11484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3" name="Picture Placeholder 18">
            <a:extLst>
              <a:ext uri="{FF2B5EF4-FFF2-40B4-BE49-F238E27FC236}">
                <a16:creationId xmlns:a16="http://schemas.microsoft.com/office/drawing/2014/main" id="{40A0CC28-E7DB-AF4C-3590-FD81642E8F39}"/>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4030102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itle + Table/Graph Slide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sp>
        <p:nvSpPr>
          <p:cNvPr id="7" name="Content Placeholder 2">
            <a:extLst>
              <a:ext uri="{FF2B5EF4-FFF2-40B4-BE49-F238E27FC236}">
                <a16:creationId xmlns:a16="http://schemas.microsoft.com/office/drawing/2014/main" id="{65BB208C-58BD-D190-43A4-36D3D382A99B}"/>
              </a:ext>
            </a:extLst>
          </p:cNvPr>
          <p:cNvSpPr>
            <a:spLocks noGrp="1"/>
          </p:cNvSpPr>
          <p:nvPr>
            <p:ph idx="13" hasCustomPrompt="1"/>
          </p:nvPr>
        </p:nvSpPr>
        <p:spPr>
          <a:xfrm>
            <a:off x="584948" y="2128348"/>
            <a:ext cx="11012319" cy="3291145"/>
          </a:xfrm>
          <a:prstGeom prst="rect">
            <a:avLst/>
          </a:prstGeom>
        </p:spPr>
        <p:txBody>
          <a:bodyPr>
            <a:normAutofit/>
          </a:bodyPr>
          <a:lstStyle>
            <a:lvl1pPr marL="0" indent="0">
              <a:buFontTx/>
              <a:buNone/>
              <a:defRPr sz="1800" b="1" i="0">
                <a:solidFill>
                  <a:schemeClr val="bg1"/>
                </a:solidFill>
                <a:latin typeface="Arial" panose="020B0604020202020204" pitchFamily="34" charset="0"/>
                <a:cs typeface="Arial" panose="020B0604020202020204" pitchFamily="34" charset="0"/>
              </a:defRPr>
            </a:lvl1pPr>
          </a:lstStyle>
          <a:p>
            <a:pPr marL="285750" indent="-285750">
              <a:lnSpc>
                <a:spcPct val="120000"/>
              </a:lnSpc>
              <a:spcBef>
                <a:spcPts val="600"/>
              </a:spcBef>
              <a:buFont typeface="Arial" panose="020B0604020202020204" pitchFamily="34" charset="0"/>
              <a:buChar char="•"/>
            </a:pPr>
            <a:r>
              <a:rPr lang="en-GB"/>
              <a:t>Chart/Graph/Table/Image</a:t>
            </a:r>
            <a:endParaRPr lang="en-NL" spc="200">
              <a:latin typeface="Lato" panose="020F0502020204030203" pitchFamily="34" charset="77"/>
            </a:endParaRPr>
          </a:p>
        </p:txBody>
      </p:sp>
      <p:pic>
        <p:nvPicPr>
          <p:cNvPr id="8" name="Picture 7">
            <a:extLst>
              <a:ext uri="{FF2B5EF4-FFF2-40B4-BE49-F238E27FC236}">
                <a16:creationId xmlns:a16="http://schemas.microsoft.com/office/drawing/2014/main" id="{A9D95D18-1830-E51E-E1FE-BBE9750599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a:extLst>
              <a:ext uri="{FF2B5EF4-FFF2-40B4-BE49-F238E27FC236}">
                <a16:creationId xmlns:a16="http://schemas.microsoft.com/office/drawing/2014/main" id="{4C6913EF-F09B-4B7A-0B11-80DC271912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2" name="Text Placeholder 14">
            <a:extLst>
              <a:ext uri="{FF2B5EF4-FFF2-40B4-BE49-F238E27FC236}">
                <a16:creationId xmlns:a16="http://schemas.microsoft.com/office/drawing/2014/main" id="{BDDBC01D-E9DD-BF72-8404-BE1F1FA7B1F8}"/>
              </a:ext>
            </a:extLst>
          </p:cNvPr>
          <p:cNvSpPr>
            <a:spLocks noGrp="1"/>
          </p:cNvSpPr>
          <p:nvPr>
            <p:ph type="body" sz="quarter" idx="16" hasCustomPrompt="1"/>
          </p:nvPr>
        </p:nvSpPr>
        <p:spPr>
          <a:xfrm>
            <a:off x="584198" y="1243277"/>
            <a:ext cx="11012319" cy="708095"/>
          </a:xfrm>
          <a:prstGeom prst="rect">
            <a:avLst/>
          </a:prstGeom>
        </p:spPr>
        <p:txBody>
          <a:bodyPr numCol="1" anchor="ctr"/>
          <a:lstStyle>
            <a:lvl1pPr marL="0" indent="0">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3" name="Picture Placeholder 18">
            <a:extLst>
              <a:ext uri="{FF2B5EF4-FFF2-40B4-BE49-F238E27FC236}">
                <a16:creationId xmlns:a16="http://schemas.microsoft.com/office/drawing/2014/main" id="{A97C9914-4CEA-9485-26F4-B3C6D657F8F1}"/>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33085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Table/Graph Slide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sp>
        <p:nvSpPr>
          <p:cNvPr id="7" name="Content Placeholder 2">
            <a:extLst>
              <a:ext uri="{FF2B5EF4-FFF2-40B4-BE49-F238E27FC236}">
                <a16:creationId xmlns:a16="http://schemas.microsoft.com/office/drawing/2014/main" id="{65BB208C-58BD-D190-43A4-36D3D382A99B}"/>
              </a:ext>
            </a:extLst>
          </p:cNvPr>
          <p:cNvSpPr>
            <a:spLocks noGrp="1"/>
          </p:cNvSpPr>
          <p:nvPr>
            <p:ph idx="13" hasCustomPrompt="1"/>
          </p:nvPr>
        </p:nvSpPr>
        <p:spPr>
          <a:xfrm>
            <a:off x="584948" y="1243278"/>
            <a:ext cx="11012319" cy="4176216"/>
          </a:xfrm>
          <a:prstGeom prst="rect">
            <a:avLst/>
          </a:prstGeom>
        </p:spPr>
        <p:txBody>
          <a:bodyPr>
            <a:normAutofit/>
          </a:bodyPr>
          <a:lstStyle>
            <a:lvl1pPr marL="0" indent="0">
              <a:buNone/>
              <a:defRPr sz="1800" b="1" i="0">
                <a:solidFill>
                  <a:schemeClr val="bg1"/>
                </a:solidFill>
                <a:latin typeface="Arial" panose="020B0604020202020204" pitchFamily="34" charset="0"/>
                <a:cs typeface="Arial" panose="020B0604020202020204" pitchFamily="34" charset="0"/>
              </a:defRPr>
            </a:lvl1pPr>
          </a:lstStyle>
          <a:p>
            <a:pPr marL="285750" indent="-285750">
              <a:lnSpc>
                <a:spcPct val="120000"/>
              </a:lnSpc>
              <a:spcBef>
                <a:spcPts val="600"/>
              </a:spcBef>
              <a:buFont typeface="Arial" panose="020B0604020202020204" pitchFamily="34" charset="0"/>
              <a:buChar char="•"/>
            </a:pPr>
            <a:r>
              <a:rPr lang="en-GB"/>
              <a:t>Chart/Graph/Table/Image</a:t>
            </a:r>
            <a:endParaRPr lang="en-NL" spc="200">
              <a:latin typeface="Lato" panose="020F0502020204030203" pitchFamily="34" charset="77"/>
            </a:endParaRPr>
          </a:p>
        </p:txBody>
      </p:sp>
      <p:pic>
        <p:nvPicPr>
          <p:cNvPr id="8" name="Picture 7">
            <a:extLst>
              <a:ext uri="{FF2B5EF4-FFF2-40B4-BE49-F238E27FC236}">
                <a16:creationId xmlns:a16="http://schemas.microsoft.com/office/drawing/2014/main" id="{A9D95D18-1830-E51E-E1FE-BBE9750599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a:extLst>
              <a:ext uri="{FF2B5EF4-FFF2-40B4-BE49-F238E27FC236}">
                <a16:creationId xmlns:a16="http://schemas.microsoft.com/office/drawing/2014/main" id="{4C6913EF-F09B-4B7A-0B11-80DC271912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3" name="Picture Placeholder 18">
            <a:extLst>
              <a:ext uri="{FF2B5EF4-FFF2-40B4-BE49-F238E27FC236}">
                <a16:creationId xmlns:a16="http://schemas.microsoft.com/office/drawing/2014/main" id="{A97C9914-4CEA-9485-26F4-B3C6D657F8F1}"/>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3747604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2/3 width) V2">
    <p:bg>
      <p:bgPr>
        <a:solidFill>
          <a:srgbClr val="003B7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2" name="Picture 1">
            <a:extLst>
              <a:ext uri="{FF2B5EF4-FFF2-40B4-BE49-F238E27FC236}">
                <a16:creationId xmlns:a16="http://schemas.microsoft.com/office/drawing/2014/main" id="{A83F680E-1728-D13A-05DF-D356BA11484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3" name="Title 1">
            <a:extLst>
              <a:ext uri="{FF2B5EF4-FFF2-40B4-BE49-F238E27FC236}">
                <a16:creationId xmlns:a16="http://schemas.microsoft.com/office/drawing/2014/main" id="{ED45AF7B-D73C-A560-83C3-A3AA4D2233D6}"/>
              </a:ext>
            </a:extLst>
          </p:cNvPr>
          <p:cNvSpPr>
            <a:spLocks noGrp="1"/>
          </p:cNvSpPr>
          <p:nvPr>
            <p:ph type="title" hasCustomPrompt="1"/>
          </p:nvPr>
        </p:nvSpPr>
        <p:spPr>
          <a:xfrm>
            <a:off x="584950" y="523817"/>
            <a:ext cx="7871825"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sp>
        <p:nvSpPr>
          <p:cNvPr id="4" name="Text Placeholder 14">
            <a:extLst>
              <a:ext uri="{FF2B5EF4-FFF2-40B4-BE49-F238E27FC236}">
                <a16:creationId xmlns:a16="http://schemas.microsoft.com/office/drawing/2014/main" id="{F30C311D-EF85-6E49-8317-76BF4BEF598D}"/>
              </a:ext>
            </a:extLst>
          </p:cNvPr>
          <p:cNvSpPr>
            <a:spLocks noGrp="1"/>
          </p:cNvSpPr>
          <p:nvPr>
            <p:ph type="body" sz="quarter" idx="15" hasCustomPrompt="1"/>
          </p:nvPr>
        </p:nvSpPr>
        <p:spPr>
          <a:xfrm>
            <a:off x="584198" y="1264753"/>
            <a:ext cx="7871825" cy="665144"/>
          </a:xfrm>
          <a:prstGeom prst="rect">
            <a:avLst/>
          </a:prstGeom>
        </p:spPr>
        <p:txBody>
          <a:bodyPr numCol="1" anchor="ctr"/>
          <a:lstStyle>
            <a:lvl1pPr marL="0" indent="0">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6" name="Text Placeholder 21">
            <a:extLst>
              <a:ext uri="{FF2B5EF4-FFF2-40B4-BE49-F238E27FC236}">
                <a16:creationId xmlns:a16="http://schemas.microsoft.com/office/drawing/2014/main" id="{65255F9E-04B1-1283-D64E-58AA5ABF577C}"/>
              </a:ext>
            </a:extLst>
          </p:cNvPr>
          <p:cNvSpPr>
            <a:spLocks noGrp="1"/>
          </p:cNvSpPr>
          <p:nvPr>
            <p:ph type="body" sz="quarter" idx="16" hasCustomPrompt="1"/>
          </p:nvPr>
        </p:nvSpPr>
        <p:spPr>
          <a:xfrm>
            <a:off x="584199" y="2141730"/>
            <a:ext cx="7871824" cy="3430693"/>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a:t>
            </a:r>
          </a:p>
        </p:txBody>
      </p:sp>
      <p:sp>
        <p:nvSpPr>
          <p:cNvPr id="5" name="Picture Placeholder 18">
            <a:extLst>
              <a:ext uri="{FF2B5EF4-FFF2-40B4-BE49-F238E27FC236}">
                <a16:creationId xmlns:a16="http://schemas.microsoft.com/office/drawing/2014/main" id="{A1029DDA-8A75-70A4-C33A-A3C7D261DB28}"/>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3342519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 Bullet Point Slide (2/3 width)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7871825"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US"/>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3" name="Picture 2">
            <a:extLst>
              <a:ext uri="{FF2B5EF4-FFF2-40B4-BE49-F238E27FC236}">
                <a16:creationId xmlns:a16="http://schemas.microsoft.com/office/drawing/2014/main" id="{69C3AE65-B38A-98F6-901A-3CA1A693AEA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4" name="Picture Placeholder 18">
            <a:extLst>
              <a:ext uri="{FF2B5EF4-FFF2-40B4-BE49-F238E27FC236}">
                <a16:creationId xmlns:a16="http://schemas.microsoft.com/office/drawing/2014/main" id="{6D0CDE38-5849-E1C2-27B9-C06DFFE5FA62}"/>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6" name="Text Placeholder 21">
            <a:extLst>
              <a:ext uri="{FF2B5EF4-FFF2-40B4-BE49-F238E27FC236}">
                <a16:creationId xmlns:a16="http://schemas.microsoft.com/office/drawing/2014/main" id="{2A3E986A-0B0C-7F1B-3425-3482E95EB03F}"/>
              </a:ext>
            </a:extLst>
          </p:cNvPr>
          <p:cNvSpPr>
            <a:spLocks noGrp="1"/>
          </p:cNvSpPr>
          <p:nvPr>
            <p:ph type="body" sz="quarter" idx="17" hasCustomPrompt="1"/>
          </p:nvPr>
        </p:nvSpPr>
        <p:spPr>
          <a:xfrm>
            <a:off x="584199" y="1263186"/>
            <a:ext cx="7871825" cy="4309237"/>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a:t>
            </a:r>
          </a:p>
        </p:txBody>
      </p:sp>
    </p:spTree>
    <p:extLst>
      <p:ext uri="{BB962C8B-B14F-4D97-AF65-F5344CB8AC3E}">
        <p14:creationId xmlns:p14="http://schemas.microsoft.com/office/powerpoint/2010/main" val="2023288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13446"/>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416E395D-0553-8276-6D71-5B5B54DCBD70}"/>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pic>
        <p:nvPicPr>
          <p:cNvPr id="15" name="Picture 14">
            <a:extLst>
              <a:ext uri="{FF2B5EF4-FFF2-40B4-BE49-F238E27FC236}">
                <a16:creationId xmlns:a16="http://schemas.microsoft.com/office/drawing/2014/main" id="{78D11E12-1B88-7C14-EC00-F4CCEE8346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4" name="Picture 3">
            <a:extLst>
              <a:ext uri="{FF2B5EF4-FFF2-40B4-BE49-F238E27FC236}">
                <a16:creationId xmlns:a16="http://schemas.microsoft.com/office/drawing/2014/main" id="{E82F4BBB-8F08-6360-11AC-D436624F658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5" name="Text Placeholder 14">
            <a:extLst>
              <a:ext uri="{FF2B5EF4-FFF2-40B4-BE49-F238E27FC236}">
                <a16:creationId xmlns:a16="http://schemas.microsoft.com/office/drawing/2014/main" id="{51F652EE-3489-0FF1-D6C9-91CBFE328FA7}"/>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6" name="Text Placeholder 14">
            <a:extLst>
              <a:ext uri="{FF2B5EF4-FFF2-40B4-BE49-F238E27FC236}">
                <a16:creationId xmlns:a16="http://schemas.microsoft.com/office/drawing/2014/main" id="{7378693B-FC55-8A7C-A0F1-0C79932A1FD6}"/>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sp>
        <p:nvSpPr>
          <p:cNvPr id="3" name="Picture Placeholder 18">
            <a:extLst>
              <a:ext uri="{FF2B5EF4-FFF2-40B4-BE49-F238E27FC236}">
                <a16:creationId xmlns:a16="http://schemas.microsoft.com/office/drawing/2014/main" id="{C1A97389-3A3B-CC93-77B7-6B5CB178D5A9}"/>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spTree>
    <p:extLst>
      <p:ext uri="{BB962C8B-B14F-4D97-AF65-F5344CB8AC3E}">
        <p14:creationId xmlns:p14="http://schemas.microsoft.com/office/powerpoint/2010/main" val="3596784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 Bullet + Chart/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23" name="Text Placeholder 21">
            <a:extLst>
              <a:ext uri="{FF2B5EF4-FFF2-40B4-BE49-F238E27FC236}">
                <a16:creationId xmlns:a16="http://schemas.microsoft.com/office/drawing/2014/main" id="{4916C7A2-2D5D-FA7C-82B5-6B30D051CD1D}"/>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
        <p:nvSpPr>
          <p:cNvPr id="2" name="Chart Placeholder 19">
            <a:extLst>
              <a:ext uri="{FF2B5EF4-FFF2-40B4-BE49-F238E27FC236}">
                <a16:creationId xmlns:a16="http://schemas.microsoft.com/office/drawing/2014/main" id="{16E038F0-C513-F040-5D74-0F80C1E52737}"/>
              </a:ext>
            </a:extLst>
          </p:cNvPr>
          <p:cNvSpPr>
            <a:spLocks noGrp="1"/>
          </p:cNvSpPr>
          <p:nvPr>
            <p:ph type="chart" sz="quarter" idx="17" hasCustomPrompt="1"/>
          </p:nvPr>
        </p:nvSpPr>
        <p:spPr>
          <a:xfrm>
            <a:off x="6786880" y="1264753"/>
            <a:ext cx="4809808" cy="430737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stStyle>
          <a:p>
            <a:r>
              <a:rPr lang="en-US"/>
              <a:t>Chart/Image</a:t>
            </a:r>
            <a:endParaRPr lang="en-NL"/>
          </a:p>
        </p:txBody>
      </p:sp>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1839750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 Bullet + Illustration V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4" name="Picture 3" descr="A blue building with columns&#10;&#10;Description automatically generated">
            <a:extLst>
              <a:ext uri="{FF2B5EF4-FFF2-40B4-BE49-F238E27FC236}">
                <a16:creationId xmlns:a16="http://schemas.microsoft.com/office/drawing/2014/main" id="{A0AEF1DD-69C5-DC01-878C-2CE00D6769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82444" y="1649596"/>
            <a:ext cx="2052411" cy="1799975"/>
          </a:xfrm>
          <a:prstGeom prst="rect">
            <a:avLst/>
          </a:prstGeom>
        </p:spPr>
      </p:pic>
      <p:pic>
        <p:nvPicPr>
          <p:cNvPr id="6" name="Picture 5" descr="A blue and white globe&#10;&#10;Description automatically generated">
            <a:extLst>
              <a:ext uri="{FF2B5EF4-FFF2-40B4-BE49-F238E27FC236}">
                <a16:creationId xmlns:a16="http://schemas.microsoft.com/office/drawing/2014/main" id="{7FDFEA29-A198-74FD-983F-DB0A6F85E53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04076" y="2026007"/>
            <a:ext cx="1259960" cy="1636312"/>
          </a:xfrm>
          <a:prstGeom prst="rect">
            <a:avLst/>
          </a:prstGeom>
        </p:spPr>
      </p:pic>
      <p:pic>
        <p:nvPicPr>
          <p:cNvPr id="7" name="Picture 6" descr="A blue box with a white paper on it&#10;&#10;Description automatically generated">
            <a:extLst>
              <a:ext uri="{FF2B5EF4-FFF2-40B4-BE49-F238E27FC236}">
                <a16:creationId xmlns:a16="http://schemas.microsoft.com/office/drawing/2014/main" id="{8C7F5F44-1778-DFB3-F52B-857AD5C973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43643" y="3033099"/>
            <a:ext cx="1462186" cy="1258439"/>
          </a:xfrm>
          <a:prstGeom prst="rect">
            <a:avLst/>
          </a:prstGeom>
        </p:spPr>
      </p:pic>
      <p:sp>
        <p:nvSpPr>
          <p:cNvPr id="9" name="Text Placeholder 21">
            <a:extLst>
              <a:ext uri="{FF2B5EF4-FFF2-40B4-BE49-F238E27FC236}">
                <a16:creationId xmlns:a16="http://schemas.microsoft.com/office/drawing/2014/main" id="{5334C36D-9A24-F19F-C2B3-AF57047C09AA}"/>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3588633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 Bullet + Illustration V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2" name="Picture 1" descr="A cartoon of a bench and a dog&#10;&#10;Description automatically generated with medium confidence">
            <a:extLst>
              <a:ext uri="{FF2B5EF4-FFF2-40B4-BE49-F238E27FC236}">
                <a16:creationId xmlns:a16="http://schemas.microsoft.com/office/drawing/2014/main" id="{A05DAE08-A320-FC01-20A4-2763414476C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336692" y="1011779"/>
            <a:ext cx="3855308" cy="2054105"/>
          </a:xfrm>
          <a:prstGeom prst="rect">
            <a:avLst/>
          </a:prstGeom>
        </p:spPr>
      </p:pic>
      <p:pic>
        <p:nvPicPr>
          <p:cNvPr id="9" name="Picture 8" descr="A cartoon of a person holding a bag&#10;&#10;Description automatically generated">
            <a:extLst>
              <a:ext uri="{FF2B5EF4-FFF2-40B4-BE49-F238E27FC236}">
                <a16:creationId xmlns:a16="http://schemas.microsoft.com/office/drawing/2014/main" id="{FB672BB1-E4A8-6878-E4FC-71527F872D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665494" y="2132044"/>
            <a:ext cx="2732795" cy="3547204"/>
          </a:xfrm>
          <a:prstGeom prst="rect">
            <a:avLst/>
          </a:prstGeom>
        </p:spPr>
      </p:pic>
      <p:sp>
        <p:nvSpPr>
          <p:cNvPr id="11" name="Text Placeholder 21">
            <a:extLst>
              <a:ext uri="{FF2B5EF4-FFF2-40B4-BE49-F238E27FC236}">
                <a16:creationId xmlns:a16="http://schemas.microsoft.com/office/drawing/2014/main" id="{B2010EA2-EBF9-19CC-C303-40C6840CA6A4}"/>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18751116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 Bullet + Illustration V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4" name="Picture 3" descr="A blue and black background with circles and a equal sign&#10;&#10;Description automatically generated">
            <a:extLst>
              <a:ext uri="{FF2B5EF4-FFF2-40B4-BE49-F238E27FC236}">
                <a16:creationId xmlns:a16="http://schemas.microsoft.com/office/drawing/2014/main" id="{D256581E-57DD-C0BC-A91F-690831F4E6A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11083" y="1304561"/>
            <a:ext cx="2834383" cy="1531773"/>
          </a:xfrm>
          <a:prstGeom prst="rect">
            <a:avLst/>
          </a:prstGeom>
        </p:spPr>
      </p:pic>
      <p:pic>
        <p:nvPicPr>
          <p:cNvPr id="6" name="Picture 5" descr="A group of hands reaching out&#10;&#10;Description automatically generated">
            <a:extLst>
              <a:ext uri="{FF2B5EF4-FFF2-40B4-BE49-F238E27FC236}">
                <a16:creationId xmlns:a16="http://schemas.microsoft.com/office/drawing/2014/main" id="{3B404295-C461-731D-18A2-92037A8C08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61413" y="2551599"/>
            <a:ext cx="2011187" cy="2232068"/>
          </a:xfrm>
          <a:prstGeom prst="rect">
            <a:avLst/>
          </a:prstGeom>
        </p:spPr>
      </p:pic>
      <p:sp>
        <p:nvSpPr>
          <p:cNvPr id="7" name="Text Placeholder 21">
            <a:extLst>
              <a:ext uri="{FF2B5EF4-FFF2-40B4-BE49-F238E27FC236}">
                <a16:creationId xmlns:a16="http://schemas.microsoft.com/office/drawing/2014/main" id="{A7CE1247-3A33-9181-EB12-240C2038FC87}"/>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3798474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Bullet + Illustration V4">
    <p:spTree>
      <p:nvGrpSpPr>
        <p:cNvPr id="1" name=""/>
        <p:cNvGrpSpPr/>
        <p:nvPr/>
      </p:nvGrpSpPr>
      <p:grpSpPr>
        <a:xfrm>
          <a:off x="0" y="0"/>
          <a:ext cx="0" cy="0"/>
          <a:chOff x="0" y="0"/>
          <a:chExt cx="0" cy="0"/>
        </a:xfrm>
      </p:grpSpPr>
      <p:pic>
        <p:nvPicPr>
          <p:cNvPr id="15" name="Picture 14" descr="A white circle with a black background&#10;&#10;Description automatically generated">
            <a:extLst>
              <a:ext uri="{FF2B5EF4-FFF2-40B4-BE49-F238E27FC236}">
                <a16:creationId xmlns:a16="http://schemas.microsoft.com/office/drawing/2014/main" id="{44264E2B-4719-5635-A1BB-74CE4D74F7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402921">
            <a:off x="7097485" y="1303596"/>
            <a:ext cx="1386685" cy="1161817"/>
          </a:xfrm>
          <a:prstGeom prst="rect">
            <a:avLst/>
          </a:prstGeom>
        </p:spPr>
      </p:pic>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4" name="Picture 3" descr="A cartoon of a person&#10;&#10;Description automatically generated">
            <a:extLst>
              <a:ext uri="{FF2B5EF4-FFF2-40B4-BE49-F238E27FC236}">
                <a16:creationId xmlns:a16="http://schemas.microsoft.com/office/drawing/2014/main" id="{F1C4255A-3BB6-C277-559F-9FFE129081B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0705" y="2463800"/>
            <a:ext cx="927856" cy="3056467"/>
          </a:xfrm>
          <a:prstGeom prst="rect">
            <a:avLst/>
          </a:prstGeom>
        </p:spPr>
      </p:pic>
      <p:pic>
        <p:nvPicPr>
          <p:cNvPr id="6" name="Picture 5" descr="A cartoon of a person holding an object&#10;&#10;Description automatically generated">
            <a:extLst>
              <a:ext uri="{FF2B5EF4-FFF2-40B4-BE49-F238E27FC236}">
                <a16:creationId xmlns:a16="http://schemas.microsoft.com/office/drawing/2014/main" id="{D46C471C-3D22-9442-F463-8F3288235B8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42470" y="2335088"/>
            <a:ext cx="1139319" cy="3269845"/>
          </a:xfrm>
          <a:prstGeom prst="rect">
            <a:avLst/>
          </a:prstGeom>
        </p:spPr>
      </p:pic>
      <p:pic>
        <p:nvPicPr>
          <p:cNvPr id="7" name="Picture 6" descr="A cartoon of a person holding a book&#10;&#10;Description automatically generated">
            <a:extLst>
              <a:ext uri="{FF2B5EF4-FFF2-40B4-BE49-F238E27FC236}">
                <a16:creationId xmlns:a16="http://schemas.microsoft.com/office/drawing/2014/main" id="{9A1C4CD1-6AEA-67FA-2162-0C41E84C910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36089" y="2573867"/>
            <a:ext cx="964469" cy="2946400"/>
          </a:xfrm>
          <a:prstGeom prst="rect">
            <a:avLst/>
          </a:prstGeom>
        </p:spPr>
      </p:pic>
      <p:pic>
        <p:nvPicPr>
          <p:cNvPr id="11" name="Picture 10" descr="A cartoon of a person in a blue coat&#10;&#10;Description automatically generated">
            <a:extLst>
              <a:ext uri="{FF2B5EF4-FFF2-40B4-BE49-F238E27FC236}">
                <a16:creationId xmlns:a16="http://schemas.microsoft.com/office/drawing/2014/main" id="{6DF2FC77-C284-86DB-1771-6CB1877AA3F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287933" y="2335088"/>
            <a:ext cx="1345713" cy="3269845"/>
          </a:xfrm>
          <a:prstGeom prst="rect">
            <a:avLst/>
          </a:prstGeom>
        </p:spPr>
      </p:pic>
      <p:pic>
        <p:nvPicPr>
          <p:cNvPr id="12" name="Picture 11" descr="A white circle with a black background&#10;&#10;Description automatically generated">
            <a:extLst>
              <a:ext uri="{FF2B5EF4-FFF2-40B4-BE49-F238E27FC236}">
                <a16:creationId xmlns:a16="http://schemas.microsoft.com/office/drawing/2014/main" id="{6DE07E0A-3797-B8A1-5479-64391ADF32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402921">
            <a:off x="8994018" y="1218929"/>
            <a:ext cx="1386685" cy="1161817"/>
          </a:xfrm>
          <a:prstGeom prst="rect">
            <a:avLst/>
          </a:prstGeom>
        </p:spPr>
      </p:pic>
      <p:pic>
        <p:nvPicPr>
          <p:cNvPr id="13" name="Picture 12" descr="A cartoon of a person dancing&#10;&#10;Description automatically generated">
            <a:extLst>
              <a:ext uri="{FF2B5EF4-FFF2-40B4-BE49-F238E27FC236}">
                <a16:creationId xmlns:a16="http://schemas.microsoft.com/office/drawing/2014/main" id="{2A89028C-0030-CCFE-A60A-C60F3DB1639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469273" y="2679655"/>
            <a:ext cx="1309511" cy="2925278"/>
          </a:xfrm>
          <a:prstGeom prst="rect">
            <a:avLst/>
          </a:prstGeom>
        </p:spPr>
      </p:pic>
      <p:pic>
        <p:nvPicPr>
          <p:cNvPr id="14" name="Picture 13" descr="A blue box with a white paper on it&#10;&#10;Description automatically generated">
            <a:extLst>
              <a:ext uri="{FF2B5EF4-FFF2-40B4-BE49-F238E27FC236}">
                <a16:creationId xmlns:a16="http://schemas.microsoft.com/office/drawing/2014/main" id="{6825F4AA-3E78-D777-0AC6-90C54FA23A5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29779" y="1533791"/>
            <a:ext cx="774421" cy="666509"/>
          </a:xfrm>
          <a:prstGeom prst="rect">
            <a:avLst/>
          </a:prstGeom>
        </p:spPr>
      </p:pic>
      <p:pic>
        <p:nvPicPr>
          <p:cNvPr id="16" name="Picture 15" descr="A blue box with a white paper on it&#10;&#10;Description automatically generated">
            <a:extLst>
              <a:ext uri="{FF2B5EF4-FFF2-40B4-BE49-F238E27FC236}">
                <a16:creationId xmlns:a16="http://schemas.microsoft.com/office/drawing/2014/main" id="{E5436356-A871-0109-70B2-720446E00C5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377112" y="1466582"/>
            <a:ext cx="774421" cy="666509"/>
          </a:xfrm>
          <a:prstGeom prst="rect">
            <a:avLst/>
          </a:prstGeom>
        </p:spPr>
      </p:pic>
      <p:sp>
        <p:nvSpPr>
          <p:cNvPr id="17" name="Text Placeholder 21">
            <a:extLst>
              <a:ext uri="{FF2B5EF4-FFF2-40B4-BE49-F238E27FC236}">
                <a16:creationId xmlns:a16="http://schemas.microsoft.com/office/drawing/2014/main" id="{14180FEF-342B-E85A-63FA-FFEF77CB2405}"/>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3819423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Bullet + International Report Cov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9" name="Text Placeholder 21">
            <a:extLst>
              <a:ext uri="{FF2B5EF4-FFF2-40B4-BE49-F238E27FC236}">
                <a16:creationId xmlns:a16="http://schemas.microsoft.com/office/drawing/2014/main" id="{5334C36D-9A24-F19F-C2B3-AF57047C09AA}"/>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pic>
        <p:nvPicPr>
          <p:cNvPr id="2" name="Picture Placeholder 6">
            <a:extLst>
              <a:ext uri="{FF2B5EF4-FFF2-40B4-BE49-F238E27FC236}">
                <a16:creationId xmlns:a16="http://schemas.microsoft.com/office/drawing/2014/main" id="{FE9ACF32-F59F-BBFA-1D50-33A2314C12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89868" y="1534501"/>
            <a:ext cx="4525004" cy="3788997"/>
          </a:xfrm>
          <a:prstGeom prst="rect">
            <a:avLst/>
          </a:prstGeom>
        </p:spPr>
      </p:pic>
    </p:spTree>
    <p:extLst>
      <p:ext uri="{BB962C8B-B14F-4D97-AF65-F5344CB8AC3E}">
        <p14:creationId xmlns:p14="http://schemas.microsoft.com/office/powerpoint/2010/main" val="1439188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 Bullet + Assessment Framework ">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9" name="Text Placeholder 21">
            <a:extLst>
              <a:ext uri="{FF2B5EF4-FFF2-40B4-BE49-F238E27FC236}">
                <a16:creationId xmlns:a16="http://schemas.microsoft.com/office/drawing/2014/main" id="{5334C36D-9A24-F19F-C2B3-AF57047C09AA}"/>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pic>
        <p:nvPicPr>
          <p:cNvPr id="2" name="Picture Placeholder 6">
            <a:extLst>
              <a:ext uri="{FF2B5EF4-FFF2-40B4-BE49-F238E27FC236}">
                <a16:creationId xmlns:a16="http://schemas.microsoft.com/office/drawing/2014/main" id="{E9CCC16B-8C71-575E-D65C-4FB216D8C4F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89868" y="1534501"/>
            <a:ext cx="4525004" cy="3788997"/>
          </a:xfrm>
          <a:prstGeom prst="rect">
            <a:avLst/>
          </a:prstGeom>
        </p:spPr>
      </p:pic>
    </p:spTree>
    <p:extLst>
      <p:ext uri="{BB962C8B-B14F-4D97-AF65-F5344CB8AC3E}">
        <p14:creationId xmlns:p14="http://schemas.microsoft.com/office/powerpoint/2010/main" val="107901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14A81-FDB1-4649-C315-EE07ED16F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6" name="Picture 5" descr="A picture containing text, sign, clipart, vector graphics&#10;&#10;Description automatically generated">
            <a:extLst>
              <a:ext uri="{FF2B5EF4-FFF2-40B4-BE49-F238E27FC236}">
                <a16:creationId xmlns:a16="http://schemas.microsoft.com/office/drawing/2014/main" id="{E44113E8-D339-DDA9-2FC0-81EDC11B16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B1FFA10D-AAD2-5F26-49CC-9EF3E397514B}"/>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4195980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V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55338544-5C60-3B7C-AF82-1F64EAB3C9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6"/>
            <a:ext cx="1636123" cy="1636123"/>
          </a:xfrm>
          <a:prstGeom prst="rect">
            <a:avLst/>
          </a:prstGeom>
        </p:spPr>
      </p:pic>
      <p:sp>
        <p:nvSpPr>
          <p:cNvPr id="8" name="Title 1">
            <a:extLst>
              <a:ext uri="{FF2B5EF4-FFF2-40B4-BE49-F238E27FC236}">
                <a16:creationId xmlns:a16="http://schemas.microsoft.com/office/drawing/2014/main" id="{F0D62542-0F23-91BC-8018-68C83A293526}"/>
              </a:ext>
            </a:extLst>
          </p:cNvPr>
          <p:cNvSpPr txBox="1">
            <a:spLocks/>
          </p:cNvSpPr>
          <p:nvPr userDrawn="1"/>
        </p:nvSpPr>
        <p:spPr>
          <a:xfrm>
            <a:off x="838200" y="2781933"/>
            <a:ext cx="10515599" cy="529104"/>
          </a:xfrm>
          <a:prstGeom prst="rect">
            <a:avLst/>
          </a:prstGeom>
        </p:spPr>
        <p:txBody>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nl-NL" sz="3600" b="1" err="1">
                <a:latin typeface="Arial" panose="020B0604020202020204" pitchFamily="34" charset="0"/>
                <a:cs typeface="Arial" panose="020B0604020202020204" pitchFamily="34" charset="0"/>
              </a:rPr>
              <a:t>Thank</a:t>
            </a:r>
            <a:r>
              <a:rPr lang="nl-NL" sz="3600" b="1">
                <a:latin typeface="Arial" panose="020B0604020202020204" pitchFamily="34" charset="0"/>
                <a:cs typeface="Arial" panose="020B0604020202020204" pitchFamily="34" charset="0"/>
              </a:rPr>
              <a:t> </a:t>
            </a:r>
            <a:r>
              <a:rPr lang="nl-NL" sz="3600" b="1" err="1">
                <a:latin typeface="Arial" panose="020B0604020202020204" pitchFamily="34" charset="0"/>
                <a:cs typeface="Arial" panose="020B0604020202020204" pitchFamily="34" charset="0"/>
              </a:rPr>
              <a:t>you</a:t>
            </a:r>
            <a:r>
              <a:rPr lang="nl-NL" sz="3600" b="1">
                <a:latin typeface="Arial" panose="020B0604020202020204" pitchFamily="34" charset="0"/>
                <a:cs typeface="Arial" panose="020B0604020202020204" pitchFamily="34" charset="0"/>
              </a:rPr>
              <a:t>!</a:t>
            </a:r>
            <a:br>
              <a:rPr lang="nl-NL" sz="3600" b="1">
                <a:latin typeface="Arial" panose="020B0604020202020204" pitchFamily="34" charset="0"/>
                <a:cs typeface="Arial" panose="020B0604020202020204" pitchFamily="34" charset="0"/>
              </a:rPr>
            </a:br>
            <a:r>
              <a:rPr lang="nl-NL" sz="2800" b="1">
                <a:latin typeface="Arial" panose="020B0604020202020204" pitchFamily="34" charset="0"/>
                <a:cs typeface="Arial" panose="020B0604020202020204" pitchFamily="34" charset="0"/>
              </a:rPr>
              <a:t>Merci </a:t>
            </a:r>
            <a:r>
              <a:rPr lang="nl-NL" sz="2800" b="1" err="1">
                <a:latin typeface="Arial" panose="020B0604020202020204" pitchFamily="34" charset="0"/>
                <a:cs typeface="Arial" panose="020B0604020202020204" pitchFamily="34" charset="0"/>
              </a:rPr>
              <a:t>bien</a:t>
            </a:r>
            <a:r>
              <a:rPr lang="nl-NL" sz="2800" b="1">
                <a:latin typeface="Arial" panose="020B0604020202020204" pitchFamily="34" charset="0"/>
                <a:cs typeface="Arial" panose="020B0604020202020204" pitchFamily="34" charset="0"/>
              </a:rPr>
              <a:t>!</a:t>
            </a:r>
            <a:br>
              <a:rPr lang="nl-NL" sz="2800" b="1">
                <a:latin typeface="Arial" panose="020B0604020202020204" pitchFamily="34" charset="0"/>
                <a:cs typeface="Arial" panose="020B0604020202020204" pitchFamily="34" charset="0"/>
              </a:rPr>
            </a:br>
            <a:r>
              <a:rPr lang="nl-NL" sz="2400" b="1">
                <a:latin typeface="Arial" panose="020B0604020202020204" pitchFamily="34" charset="0"/>
                <a:cs typeface="Arial" panose="020B0604020202020204" pitchFamily="34" charset="0"/>
              </a:rPr>
              <a:t>¡</a:t>
            </a:r>
            <a:r>
              <a:rPr lang="nl-NL" sz="2400" b="1" err="1">
                <a:latin typeface="Arial" panose="020B0604020202020204" pitchFamily="34" charset="0"/>
                <a:cs typeface="Arial" panose="020B0604020202020204" pitchFamily="34" charset="0"/>
              </a:rPr>
              <a:t>Muchas</a:t>
            </a:r>
            <a:r>
              <a:rPr lang="nl-NL" sz="2400" b="1">
                <a:latin typeface="Arial" panose="020B0604020202020204" pitchFamily="34" charset="0"/>
                <a:cs typeface="Arial" panose="020B0604020202020204" pitchFamily="34" charset="0"/>
              </a:rPr>
              <a:t> </a:t>
            </a:r>
            <a:r>
              <a:rPr lang="nl-NL" sz="2400" b="1" err="1">
                <a:latin typeface="Arial" panose="020B0604020202020204" pitchFamily="34" charset="0"/>
                <a:cs typeface="Arial" panose="020B0604020202020204" pitchFamily="34" charset="0"/>
              </a:rPr>
              <a:t>gracias</a:t>
            </a:r>
            <a:r>
              <a:rPr lang="nl-NL" sz="2400" b="1">
                <a:latin typeface="Arial" panose="020B0604020202020204" pitchFamily="34" charset="0"/>
                <a:cs typeface="Arial" panose="020B0604020202020204" pitchFamily="34" charset="0"/>
              </a:rPr>
              <a:t>!</a:t>
            </a:r>
            <a:br>
              <a:rPr lang="nl-NL" sz="2400" b="1">
                <a:latin typeface="Arial" panose="020B0604020202020204" pitchFamily="34" charset="0"/>
                <a:cs typeface="Arial" panose="020B0604020202020204" pitchFamily="34" charset="0"/>
              </a:rPr>
            </a:br>
            <a:r>
              <a:rPr lang="nl-NL" sz="2400" b="1">
                <a:latin typeface="Arial" panose="020B0604020202020204" pitchFamily="34" charset="0"/>
                <a:cs typeface="Arial" panose="020B0604020202020204" pitchFamily="34" charset="0"/>
              </a:rPr>
              <a:t>Mille </a:t>
            </a:r>
            <a:r>
              <a:rPr lang="nl-NL" sz="2400" b="1" err="1">
                <a:latin typeface="Arial" panose="020B0604020202020204" pitchFamily="34" charset="0"/>
                <a:cs typeface="Arial" panose="020B0604020202020204" pitchFamily="34" charset="0"/>
              </a:rPr>
              <a:t>grazie</a:t>
            </a:r>
            <a:r>
              <a:rPr lang="nl-NL" sz="2400" b="1">
                <a:latin typeface="Arial" panose="020B0604020202020204" pitchFamily="34" charset="0"/>
                <a:cs typeface="Arial" panose="020B0604020202020204" pitchFamily="34" charset="0"/>
              </a:rPr>
              <a:t>!</a:t>
            </a:r>
            <a:br>
              <a:rPr lang="nl-NL" sz="2400" b="1">
                <a:latin typeface="Arial" panose="020B0604020202020204" pitchFamily="34" charset="0"/>
                <a:cs typeface="Arial" panose="020B0604020202020204" pitchFamily="34" charset="0"/>
              </a:rPr>
            </a:br>
            <a:r>
              <a:rPr lang="nl-NL" sz="2400" b="1">
                <a:latin typeface="Arial" panose="020B0604020202020204" pitchFamily="34" charset="0"/>
                <a:cs typeface="Arial" panose="020B0604020202020204" pitchFamily="34" charset="0"/>
              </a:rPr>
              <a:t>Bedankt!</a:t>
            </a:r>
            <a:br>
              <a:rPr lang="nl-NL" sz="2400" b="1">
                <a:latin typeface="Arial" panose="020B0604020202020204" pitchFamily="34" charset="0"/>
                <a:cs typeface="Arial" panose="020B0604020202020204" pitchFamily="34" charset="0"/>
              </a:rPr>
            </a:br>
            <a:r>
              <a:rPr lang="nl-NL" sz="1800" b="1" err="1">
                <a:latin typeface="Arial" panose="020B0604020202020204" pitchFamily="34" charset="0"/>
                <a:cs typeface="Arial" panose="020B0604020202020204" pitchFamily="34" charset="0"/>
              </a:rPr>
              <a:t>Dzięki</a:t>
            </a:r>
            <a:r>
              <a:rPr lang="nl-NL" sz="1800" b="1">
                <a:latin typeface="Arial" panose="020B0604020202020204" pitchFamily="34" charset="0"/>
                <a:cs typeface="Arial" panose="020B0604020202020204" pitchFamily="34" charset="0"/>
              </a:rPr>
              <a:t>!</a:t>
            </a:r>
            <a:br>
              <a:rPr lang="nl-NL" sz="1800" b="1">
                <a:latin typeface="Arial" panose="020B0604020202020204" pitchFamily="34" charset="0"/>
                <a:cs typeface="Arial" panose="020B0604020202020204" pitchFamily="34" charset="0"/>
              </a:rPr>
            </a:br>
            <a:r>
              <a:rPr lang="nl-NL" sz="1800" b="1" err="1">
                <a:latin typeface="Arial" panose="020B0604020202020204" pitchFamily="34" charset="0"/>
                <a:cs typeface="Arial" panose="020B0604020202020204" pitchFamily="34" charset="0"/>
              </a:rPr>
              <a:t>Obrigado</a:t>
            </a:r>
            <a:r>
              <a:rPr lang="nl-NL" sz="1800" b="1">
                <a:latin typeface="Arial" panose="020B0604020202020204" pitchFamily="34" charset="0"/>
                <a:cs typeface="Arial" panose="020B0604020202020204" pitchFamily="34" charset="0"/>
              </a:rPr>
              <a:t>!</a:t>
            </a:r>
            <a:br>
              <a:rPr lang="nl-NL" sz="1800" b="1">
                <a:latin typeface="Arial" panose="020B0604020202020204" pitchFamily="34" charset="0"/>
                <a:cs typeface="Arial" panose="020B0604020202020204" pitchFamily="34" charset="0"/>
              </a:rPr>
            </a:br>
            <a:r>
              <a:rPr lang="nl-NL" sz="1800" b="1">
                <a:latin typeface="Arial" panose="020B0604020202020204" pitchFamily="34" charset="0"/>
                <a:cs typeface="Arial" panose="020B0604020202020204" pitchFamily="34" charset="0"/>
              </a:rPr>
              <a:t>Vielen Dank!</a:t>
            </a:r>
            <a:br>
              <a:rPr lang="nl-NL" sz="1800" b="1">
                <a:latin typeface="Arial" panose="020B0604020202020204" pitchFamily="34" charset="0"/>
                <a:cs typeface="Arial" panose="020B0604020202020204" pitchFamily="34" charset="0"/>
              </a:rPr>
            </a:br>
            <a:r>
              <a:rPr lang="ja-JP" altLang="en-US" sz="1800" b="1">
                <a:latin typeface="Arial" panose="020B0604020202020204" pitchFamily="34" charset="0"/>
                <a:cs typeface="Arial" panose="020B0604020202020204" pitchFamily="34" charset="0"/>
              </a:rPr>
              <a:t>谢谢你</a:t>
            </a:r>
            <a:br>
              <a:rPr lang="ja-JP" altLang="en-US" sz="1800" b="1">
                <a:latin typeface="Arial" panose="020B0604020202020204" pitchFamily="34" charset="0"/>
                <a:cs typeface="Arial" panose="020B0604020202020204" pitchFamily="34" charset="0"/>
              </a:rPr>
            </a:br>
            <a:r>
              <a:rPr lang="az-Cyrl-AZ" sz="1800" b="1">
                <a:latin typeface="Arial" panose="020B0604020202020204" pitchFamily="34" charset="0"/>
                <a:cs typeface="Arial" panose="020B0604020202020204" pitchFamily="34" charset="0"/>
              </a:rPr>
              <a:t>Хвала вам</a:t>
            </a:r>
            <a:br>
              <a:rPr lang="az-Cyrl-AZ" sz="1800" b="1">
                <a:latin typeface="Arial" panose="020B0604020202020204" pitchFamily="34" charset="0"/>
                <a:cs typeface="Arial" panose="020B0604020202020204" pitchFamily="34" charset="0"/>
              </a:rPr>
            </a:br>
            <a:r>
              <a:rPr lang="nl-NL" sz="1600" b="1" err="1">
                <a:latin typeface="Arial" panose="020B0604020202020204" pitchFamily="34" charset="0"/>
                <a:cs typeface="Arial" panose="020B0604020202020204" pitchFamily="34" charset="0"/>
              </a:rPr>
              <a:t>Mange</a:t>
            </a:r>
            <a:r>
              <a:rPr lang="nl-NL" sz="1600" b="1">
                <a:latin typeface="Arial" panose="020B0604020202020204" pitchFamily="34" charset="0"/>
                <a:cs typeface="Arial" panose="020B0604020202020204" pitchFamily="34" charset="0"/>
              </a:rPr>
              <a:t> tak!</a:t>
            </a:r>
            <a:br>
              <a:rPr lang="nl-NL" sz="1600" b="1">
                <a:latin typeface="Arial" panose="020B0604020202020204" pitchFamily="34" charset="0"/>
                <a:cs typeface="Arial" panose="020B0604020202020204" pitchFamily="34" charset="0"/>
              </a:rPr>
            </a:br>
            <a:r>
              <a:rPr lang="az-Cyrl-AZ" sz="1400" b="1">
                <a:latin typeface="Arial" panose="020B0604020202020204" pitchFamily="34" charset="0"/>
                <a:cs typeface="Arial" panose="020B0604020202020204" pitchFamily="34" charset="0"/>
              </a:rPr>
              <a:t>БЛАГОДАРЯ МНОГО</a:t>
            </a:r>
            <a:br>
              <a:rPr lang="az-Cyrl-AZ" sz="1400" b="1">
                <a:latin typeface="Arial" panose="020B0604020202020204" pitchFamily="34" charset="0"/>
                <a:cs typeface="Arial" panose="020B0604020202020204" pitchFamily="34" charset="0"/>
              </a:rPr>
            </a:br>
            <a:r>
              <a:rPr lang="nl-NL" sz="1400" b="1">
                <a:latin typeface="Arial" panose="020B0604020202020204" pitchFamily="34" charset="0"/>
                <a:cs typeface="Arial" panose="020B0604020202020204" pitchFamily="34" charset="0"/>
              </a:rPr>
              <a:t>MULȚUMESC MULT</a:t>
            </a:r>
            <a:endParaRPr lang="en-N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939C012-72B9-419A-CB69-EB60EFCC941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761750" y="1065350"/>
            <a:ext cx="1636123" cy="553055"/>
          </a:xfrm>
          <a:prstGeom prst="rect">
            <a:avLst/>
          </a:prstGeom>
        </p:spPr>
      </p:pic>
      <p:pic>
        <p:nvPicPr>
          <p:cNvPr id="3" name="Picture 2">
            <a:extLst>
              <a:ext uri="{FF2B5EF4-FFF2-40B4-BE49-F238E27FC236}">
                <a16:creationId xmlns:a16="http://schemas.microsoft.com/office/drawing/2014/main" id="{52B30D34-89E8-D749-F24A-6E0DE2A5B829}"/>
              </a:ext>
            </a:extLst>
          </p:cNvPr>
          <p:cNvPicPr>
            <a:picLocks noChangeAspect="1"/>
          </p:cNvPicPr>
          <p:nvPr userDrawn="1"/>
        </p:nvPicPr>
        <p:blipFill>
          <a:blip r:embed="rId5"/>
          <a:srcRect/>
          <a:stretch/>
        </p:blipFill>
        <p:spPr>
          <a:xfrm>
            <a:off x="4952984" y="1176974"/>
            <a:ext cx="1875829" cy="656540"/>
          </a:xfrm>
          <a:prstGeom prst="rect">
            <a:avLst/>
          </a:prstGeom>
        </p:spPr>
      </p:pic>
      <p:pic>
        <p:nvPicPr>
          <p:cNvPr id="10" name="Picture 9">
            <a:extLst>
              <a:ext uri="{FF2B5EF4-FFF2-40B4-BE49-F238E27FC236}">
                <a16:creationId xmlns:a16="http://schemas.microsoft.com/office/drawing/2014/main" id="{BDC57151-3ADF-A3C1-A670-69B741C9E94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Tree>
    <p:extLst>
      <p:ext uri="{BB962C8B-B14F-4D97-AF65-F5344CB8AC3E}">
        <p14:creationId xmlns:p14="http://schemas.microsoft.com/office/powerpoint/2010/main" val="3397862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V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55338544-5C60-3B7C-AF82-1F64EAB3C9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6"/>
            <a:ext cx="1636123" cy="1636123"/>
          </a:xfrm>
          <a:prstGeom prst="rect">
            <a:avLst/>
          </a:prstGeom>
        </p:spPr>
      </p:pic>
      <p:sp>
        <p:nvSpPr>
          <p:cNvPr id="9" name="Text Placeholder 14">
            <a:extLst>
              <a:ext uri="{FF2B5EF4-FFF2-40B4-BE49-F238E27FC236}">
                <a16:creationId xmlns:a16="http://schemas.microsoft.com/office/drawing/2014/main" id="{04488B01-C2FF-B81A-B59D-D342103A1749}"/>
              </a:ext>
            </a:extLst>
          </p:cNvPr>
          <p:cNvSpPr>
            <a:spLocks noGrp="1"/>
          </p:cNvSpPr>
          <p:nvPr>
            <p:ph type="body" sz="quarter" idx="16" hasCustomPrompt="1"/>
          </p:nvPr>
        </p:nvSpPr>
        <p:spPr>
          <a:xfrm>
            <a:off x="838200" y="3602518"/>
            <a:ext cx="10515600" cy="307631"/>
          </a:xfrm>
          <a:prstGeom prst="rect">
            <a:avLst/>
          </a:prstGeom>
        </p:spPr>
        <p:txBody>
          <a:bodyPr numCol="1" anchor="ctr"/>
          <a:lstStyle>
            <a:lvl1pPr marL="0" indent="0" algn="ctr">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Contact Name and E-Mail </a:t>
            </a:r>
            <a:endParaRPr lang="en-NL"/>
          </a:p>
        </p:txBody>
      </p:sp>
      <p:sp>
        <p:nvSpPr>
          <p:cNvPr id="2" name="Picture Placeholder 18">
            <a:extLst>
              <a:ext uri="{FF2B5EF4-FFF2-40B4-BE49-F238E27FC236}">
                <a16:creationId xmlns:a16="http://schemas.microsoft.com/office/drawing/2014/main" id="{67D819EA-0503-52DC-CAE0-0EE2DA368EF2}"/>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pic>
        <p:nvPicPr>
          <p:cNvPr id="3" name="Picture 2">
            <a:extLst>
              <a:ext uri="{FF2B5EF4-FFF2-40B4-BE49-F238E27FC236}">
                <a16:creationId xmlns:a16="http://schemas.microsoft.com/office/drawing/2014/main" id="{125B5464-9053-EBE5-3AD9-9656088686F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4" name="Title 1">
            <a:extLst>
              <a:ext uri="{FF2B5EF4-FFF2-40B4-BE49-F238E27FC236}">
                <a16:creationId xmlns:a16="http://schemas.microsoft.com/office/drawing/2014/main" id="{74502046-F4CF-89BE-5513-51977F4D788C}"/>
              </a:ext>
            </a:extLst>
          </p:cNvPr>
          <p:cNvSpPr>
            <a:spLocks noGrp="1"/>
          </p:cNvSpPr>
          <p:nvPr>
            <p:ph type="title" hasCustomPrompt="1"/>
          </p:nvPr>
        </p:nvSpPr>
        <p:spPr>
          <a:xfrm>
            <a:off x="2160087" y="2899896"/>
            <a:ext cx="7871825" cy="529104"/>
          </a:xfrm>
          <a:prstGeom prst="rect">
            <a:avLst/>
          </a:prstGeom>
        </p:spPr>
        <p:txBody>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a:t>Thank you</a:t>
            </a:r>
            <a:endParaRPr lang="en-NL"/>
          </a:p>
        </p:txBody>
      </p:sp>
    </p:spTree>
    <p:extLst>
      <p:ext uri="{BB962C8B-B14F-4D97-AF65-F5344CB8AC3E}">
        <p14:creationId xmlns:p14="http://schemas.microsoft.com/office/powerpoint/2010/main" val="3576177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7F5CA-950F-592A-94B7-78AE336099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13446"/>
            <a:ext cx="12192000" cy="6858000"/>
          </a:xfrm>
          <a:prstGeom prst="rect">
            <a:avLst/>
          </a:prstGeom>
          <a:solidFill>
            <a:schemeClr val="tx1">
              <a:alpha val="5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Picture Placeholder 18">
            <a:extLst>
              <a:ext uri="{FF2B5EF4-FFF2-40B4-BE49-F238E27FC236}">
                <a16:creationId xmlns:a16="http://schemas.microsoft.com/office/drawing/2014/main" id="{2AF2A05D-2C30-66CC-DCAB-C7BE8A5B310E}"/>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pic>
        <p:nvPicPr>
          <p:cNvPr id="5" name="Picture 4">
            <a:extLst>
              <a:ext uri="{FF2B5EF4-FFF2-40B4-BE49-F238E27FC236}">
                <a16:creationId xmlns:a16="http://schemas.microsoft.com/office/drawing/2014/main" id="{699DAF6A-2DE4-8569-41BB-3CEB7EEE80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6" name="Picture 5">
            <a:extLst>
              <a:ext uri="{FF2B5EF4-FFF2-40B4-BE49-F238E27FC236}">
                <a16:creationId xmlns:a16="http://schemas.microsoft.com/office/drawing/2014/main" id="{0518D408-061E-B754-CFE3-0BC5FD4FE85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10" name="Title 1">
            <a:extLst>
              <a:ext uri="{FF2B5EF4-FFF2-40B4-BE49-F238E27FC236}">
                <a16:creationId xmlns:a16="http://schemas.microsoft.com/office/drawing/2014/main" id="{F1D733C0-AEA7-5409-5D70-DD69D11D533E}"/>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sp>
        <p:nvSpPr>
          <p:cNvPr id="11" name="Text Placeholder 14">
            <a:extLst>
              <a:ext uri="{FF2B5EF4-FFF2-40B4-BE49-F238E27FC236}">
                <a16:creationId xmlns:a16="http://schemas.microsoft.com/office/drawing/2014/main" id="{FE2F5CD7-0829-85DA-3727-61FE7F5F9CAA}"/>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13" name="Text Placeholder 14">
            <a:extLst>
              <a:ext uri="{FF2B5EF4-FFF2-40B4-BE49-F238E27FC236}">
                <a16:creationId xmlns:a16="http://schemas.microsoft.com/office/drawing/2014/main" id="{4F5C1A7C-9BA0-E69E-D1D2-522C8C88BFF1}"/>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spTree>
    <p:extLst>
      <p:ext uri="{BB962C8B-B14F-4D97-AF65-F5344CB8AC3E}">
        <p14:creationId xmlns:p14="http://schemas.microsoft.com/office/powerpoint/2010/main" val="3304074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541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Consortium Logo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13446"/>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416E395D-0553-8276-6D71-5B5B54DCBD70}"/>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pic>
        <p:nvPicPr>
          <p:cNvPr id="15" name="Picture 14">
            <a:extLst>
              <a:ext uri="{FF2B5EF4-FFF2-40B4-BE49-F238E27FC236}">
                <a16:creationId xmlns:a16="http://schemas.microsoft.com/office/drawing/2014/main" id="{78D11E12-1B88-7C14-EC00-F4CCEE8346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4" name="Picture 3">
            <a:extLst>
              <a:ext uri="{FF2B5EF4-FFF2-40B4-BE49-F238E27FC236}">
                <a16:creationId xmlns:a16="http://schemas.microsoft.com/office/drawing/2014/main" id="{E82F4BBB-8F08-6360-11AC-D436624F658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5" name="Text Placeholder 14">
            <a:extLst>
              <a:ext uri="{FF2B5EF4-FFF2-40B4-BE49-F238E27FC236}">
                <a16:creationId xmlns:a16="http://schemas.microsoft.com/office/drawing/2014/main" id="{51F652EE-3489-0FF1-D6C9-91CBFE328FA7}"/>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6" name="Text Placeholder 14">
            <a:extLst>
              <a:ext uri="{FF2B5EF4-FFF2-40B4-BE49-F238E27FC236}">
                <a16:creationId xmlns:a16="http://schemas.microsoft.com/office/drawing/2014/main" id="{7378693B-FC55-8A7C-A0F1-0C79932A1FD6}"/>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pic>
        <p:nvPicPr>
          <p:cNvPr id="7" name="Picture 6">
            <a:extLst>
              <a:ext uri="{FF2B5EF4-FFF2-40B4-BE49-F238E27FC236}">
                <a16:creationId xmlns:a16="http://schemas.microsoft.com/office/drawing/2014/main" id="{D581B3F9-FE68-C635-C97D-049625F1635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761750" y="1065350"/>
            <a:ext cx="1636123" cy="553055"/>
          </a:xfrm>
          <a:prstGeom prst="rect">
            <a:avLst/>
          </a:prstGeom>
        </p:spPr>
      </p:pic>
      <p:pic>
        <p:nvPicPr>
          <p:cNvPr id="8" name="Picture 7">
            <a:extLst>
              <a:ext uri="{FF2B5EF4-FFF2-40B4-BE49-F238E27FC236}">
                <a16:creationId xmlns:a16="http://schemas.microsoft.com/office/drawing/2014/main" id="{AC5CEB3C-0020-78A4-AF6F-CCF4142B1AD8}"/>
              </a:ext>
            </a:extLst>
          </p:cNvPr>
          <p:cNvPicPr>
            <a:picLocks noChangeAspect="1"/>
          </p:cNvPicPr>
          <p:nvPr userDrawn="1"/>
        </p:nvPicPr>
        <p:blipFill>
          <a:blip r:embed="rId6"/>
          <a:srcRect/>
          <a:stretch/>
        </p:blipFill>
        <p:spPr>
          <a:xfrm>
            <a:off x="4952984" y="1176974"/>
            <a:ext cx="1875829" cy="656540"/>
          </a:xfrm>
          <a:prstGeom prst="rect">
            <a:avLst/>
          </a:prstGeom>
        </p:spPr>
      </p:pic>
    </p:spTree>
    <p:extLst>
      <p:ext uri="{BB962C8B-B14F-4D97-AF65-F5344CB8AC3E}">
        <p14:creationId xmlns:p14="http://schemas.microsoft.com/office/powerpoint/2010/main" val="3911741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13446"/>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416E395D-0553-8276-6D71-5B5B54DCBD70}"/>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pic>
        <p:nvPicPr>
          <p:cNvPr id="15" name="Picture 14">
            <a:extLst>
              <a:ext uri="{FF2B5EF4-FFF2-40B4-BE49-F238E27FC236}">
                <a16:creationId xmlns:a16="http://schemas.microsoft.com/office/drawing/2014/main" id="{78D11E12-1B88-7C14-EC00-F4CCEE8346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4" name="Picture 3">
            <a:extLst>
              <a:ext uri="{FF2B5EF4-FFF2-40B4-BE49-F238E27FC236}">
                <a16:creationId xmlns:a16="http://schemas.microsoft.com/office/drawing/2014/main" id="{E82F4BBB-8F08-6360-11AC-D436624F658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5" name="Text Placeholder 14">
            <a:extLst>
              <a:ext uri="{FF2B5EF4-FFF2-40B4-BE49-F238E27FC236}">
                <a16:creationId xmlns:a16="http://schemas.microsoft.com/office/drawing/2014/main" id="{51F652EE-3489-0FF1-D6C9-91CBFE328FA7}"/>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6" name="Text Placeholder 14">
            <a:extLst>
              <a:ext uri="{FF2B5EF4-FFF2-40B4-BE49-F238E27FC236}">
                <a16:creationId xmlns:a16="http://schemas.microsoft.com/office/drawing/2014/main" id="{7378693B-FC55-8A7C-A0F1-0C79932A1FD6}"/>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sp>
        <p:nvSpPr>
          <p:cNvPr id="3" name="Picture Placeholder 18">
            <a:extLst>
              <a:ext uri="{FF2B5EF4-FFF2-40B4-BE49-F238E27FC236}">
                <a16:creationId xmlns:a16="http://schemas.microsoft.com/office/drawing/2014/main" id="{C1A97389-3A3B-CC93-77B7-6B5CB178D5A9}"/>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spTree>
    <p:extLst>
      <p:ext uri="{BB962C8B-B14F-4D97-AF65-F5344CB8AC3E}">
        <p14:creationId xmlns:p14="http://schemas.microsoft.com/office/powerpoint/2010/main" val="414797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7F5CA-950F-592A-94B7-78AE336099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13446"/>
            <a:ext cx="12192000" cy="6858000"/>
          </a:xfrm>
          <a:prstGeom prst="rect">
            <a:avLst/>
          </a:prstGeom>
          <a:solidFill>
            <a:schemeClr val="tx1">
              <a:alpha val="5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Picture Placeholder 18">
            <a:extLst>
              <a:ext uri="{FF2B5EF4-FFF2-40B4-BE49-F238E27FC236}">
                <a16:creationId xmlns:a16="http://schemas.microsoft.com/office/drawing/2014/main" id="{2AF2A05D-2C30-66CC-DCAB-C7BE8A5B310E}"/>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pic>
        <p:nvPicPr>
          <p:cNvPr id="5" name="Picture 4">
            <a:extLst>
              <a:ext uri="{FF2B5EF4-FFF2-40B4-BE49-F238E27FC236}">
                <a16:creationId xmlns:a16="http://schemas.microsoft.com/office/drawing/2014/main" id="{699DAF6A-2DE4-8569-41BB-3CEB7EEE80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6" name="Picture 5">
            <a:extLst>
              <a:ext uri="{FF2B5EF4-FFF2-40B4-BE49-F238E27FC236}">
                <a16:creationId xmlns:a16="http://schemas.microsoft.com/office/drawing/2014/main" id="{0518D408-061E-B754-CFE3-0BC5FD4FE85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10" name="Title 1">
            <a:extLst>
              <a:ext uri="{FF2B5EF4-FFF2-40B4-BE49-F238E27FC236}">
                <a16:creationId xmlns:a16="http://schemas.microsoft.com/office/drawing/2014/main" id="{F1D733C0-AEA7-5409-5D70-DD69D11D533E}"/>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sp>
        <p:nvSpPr>
          <p:cNvPr id="11" name="Text Placeholder 14">
            <a:extLst>
              <a:ext uri="{FF2B5EF4-FFF2-40B4-BE49-F238E27FC236}">
                <a16:creationId xmlns:a16="http://schemas.microsoft.com/office/drawing/2014/main" id="{FE2F5CD7-0829-85DA-3727-61FE7F5F9CAA}"/>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13" name="Text Placeholder 14">
            <a:extLst>
              <a:ext uri="{FF2B5EF4-FFF2-40B4-BE49-F238E27FC236}">
                <a16:creationId xmlns:a16="http://schemas.microsoft.com/office/drawing/2014/main" id="{4F5C1A7C-9BA0-E69E-D1D2-522C8C88BFF1}"/>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spTree>
    <p:extLst>
      <p:ext uri="{BB962C8B-B14F-4D97-AF65-F5344CB8AC3E}">
        <p14:creationId xmlns:p14="http://schemas.microsoft.com/office/powerpoint/2010/main" val="1564876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7A233-92C6-EA71-2A94-B90D69657F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chemeClr val="tx1">
              <a:alpha val="4995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5417A045-BE50-55A4-D251-8F899006A1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6" name="Picture 5">
            <a:extLst>
              <a:ext uri="{FF2B5EF4-FFF2-40B4-BE49-F238E27FC236}">
                <a16:creationId xmlns:a16="http://schemas.microsoft.com/office/drawing/2014/main" id="{E779F80B-4ABC-6FBF-810A-1379B7425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13" name="Title 1">
            <a:extLst>
              <a:ext uri="{FF2B5EF4-FFF2-40B4-BE49-F238E27FC236}">
                <a16:creationId xmlns:a16="http://schemas.microsoft.com/office/drawing/2014/main" id="{552598BD-9C9C-986C-702F-334B81EA5994}"/>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sp>
        <p:nvSpPr>
          <p:cNvPr id="14" name="Text Placeholder 14">
            <a:extLst>
              <a:ext uri="{FF2B5EF4-FFF2-40B4-BE49-F238E27FC236}">
                <a16:creationId xmlns:a16="http://schemas.microsoft.com/office/drawing/2014/main" id="{3B65D5B5-4F77-E62F-6BB3-997BC85CF368}"/>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15" name="Text Placeholder 14">
            <a:extLst>
              <a:ext uri="{FF2B5EF4-FFF2-40B4-BE49-F238E27FC236}">
                <a16:creationId xmlns:a16="http://schemas.microsoft.com/office/drawing/2014/main" id="{AD98FA8E-0BC8-688A-E207-228C7B99664C}"/>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sp>
        <p:nvSpPr>
          <p:cNvPr id="2" name="Picture Placeholder 18">
            <a:extLst>
              <a:ext uri="{FF2B5EF4-FFF2-40B4-BE49-F238E27FC236}">
                <a16:creationId xmlns:a16="http://schemas.microsoft.com/office/drawing/2014/main" id="{9FE76132-ECA5-53C4-76D9-BD5ED1EC4815}"/>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spTree>
    <p:extLst>
      <p:ext uri="{BB962C8B-B14F-4D97-AF65-F5344CB8AC3E}">
        <p14:creationId xmlns:p14="http://schemas.microsoft.com/office/powerpoint/2010/main" val="1349506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416E395D-0553-8276-6D71-5B5B54DCBD70}"/>
              </a:ext>
            </a:extLst>
          </p:cNvPr>
          <p:cNvSpPr>
            <a:spLocks noGrp="1"/>
          </p:cNvSpPr>
          <p:nvPr>
            <p:ph type="title" hasCustomPrompt="1"/>
          </p:nvPr>
        </p:nvSpPr>
        <p:spPr>
          <a:xfrm>
            <a:off x="838201" y="2899896"/>
            <a:ext cx="10515600" cy="529104"/>
          </a:xfrm>
          <a:prstGeom prst="rect">
            <a:avLst/>
          </a:prstGeom>
        </p:spPr>
        <p:txBody>
          <a:bodyPr/>
          <a:lstStyle>
            <a:lvl1pPr algn="ctr">
              <a:defRPr sz="3200" b="1">
                <a:solidFill>
                  <a:schemeClr val="bg1"/>
                </a:solidFill>
                <a:latin typeface="Arial" panose="020B0604020202020204" pitchFamily="34" charset="0"/>
                <a:cs typeface="Arial" panose="020B0604020202020204" pitchFamily="34" charset="0"/>
              </a:defRPr>
            </a:lvl1pPr>
          </a:lstStyle>
          <a:p>
            <a:r>
              <a:rPr lang="en-GB"/>
              <a:t>Chapter Slide</a:t>
            </a:r>
            <a:endParaRPr lang="en-NL"/>
          </a:p>
        </p:txBody>
      </p:sp>
      <p:sp>
        <p:nvSpPr>
          <p:cNvPr id="4" name="Picture Placeholder 18">
            <a:extLst>
              <a:ext uri="{FF2B5EF4-FFF2-40B4-BE49-F238E27FC236}">
                <a16:creationId xmlns:a16="http://schemas.microsoft.com/office/drawing/2014/main" id="{5926E68B-12E9-D5D7-DFB0-BB0710D3DEE2}"/>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9" name="Picture 8">
            <a:extLst>
              <a:ext uri="{FF2B5EF4-FFF2-40B4-BE49-F238E27FC236}">
                <a16:creationId xmlns:a16="http://schemas.microsoft.com/office/drawing/2014/main" id="{1C19FCF8-BF8E-F55D-B2CD-0B78189B39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a:extLst>
              <a:ext uri="{FF2B5EF4-FFF2-40B4-BE49-F238E27FC236}">
                <a16:creationId xmlns:a16="http://schemas.microsoft.com/office/drawing/2014/main" id="{C53E8038-2C98-C562-B658-4FAF9C8CC3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8" name="Text Placeholder 14">
            <a:extLst>
              <a:ext uri="{FF2B5EF4-FFF2-40B4-BE49-F238E27FC236}">
                <a16:creationId xmlns:a16="http://schemas.microsoft.com/office/drawing/2014/main" id="{DC2BB25F-7426-E0E1-0CF9-0E03E06A28B2}"/>
              </a:ext>
            </a:extLst>
          </p:cNvPr>
          <p:cNvSpPr>
            <a:spLocks noGrp="1"/>
          </p:cNvSpPr>
          <p:nvPr>
            <p:ph type="body" sz="quarter" idx="16" hasCustomPrompt="1"/>
          </p:nvPr>
        </p:nvSpPr>
        <p:spPr>
          <a:xfrm>
            <a:off x="838198" y="3562383"/>
            <a:ext cx="10515602" cy="407340"/>
          </a:xfrm>
          <a:prstGeom prst="rect">
            <a:avLst/>
          </a:prstGeom>
        </p:spPr>
        <p:txBody>
          <a:bodyPr numCol="1" anchor="ctr"/>
          <a:lstStyle>
            <a:lvl1pPr marL="0" indent="0" algn="ctr">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a:t>
            </a:r>
            <a:endParaRPr lang="en-NL"/>
          </a:p>
        </p:txBody>
      </p:sp>
    </p:spTree>
    <p:extLst>
      <p:ext uri="{BB962C8B-B14F-4D97-AF65-F5344CB8AC3E}">
        <p14:creationId xmlns:p14="http://schemas.microsoft.com/office/powerpoint/2010/main" val="209580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925F56-2586-ECFC-F87D-2466CA599953}"/>
              </a:ext>
            </a:extLst>
          </p:cNvPr>
          <p:cNvSpPr/>
          <p:nvPr userDrawn="1"/>
        </p:nvSpPr>
        <p:spPr>
          <a:xfrm>
            <a:off x="0" y="7997"/>
            <a:ext cx="12217456" cy="6858000"/>
          </a:xfrm>
          <a:prstGeom prst="rect">
            <a:avLst/>
          </a:prstGeom>
          <a:solidFill>
            <a:srgbClr val="8A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9B213906-A59D-5782-B259-4C8CB0BA2D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a:extLst>
              <a:ext uri="{FF2B5EF4-FFF2-40B4-BE49-F238E27FC236}">
                <a16:creationId xmlns:a16="http://schemas.microsoft.com/office/drawing/2014/main" id="{8893A1E1-7EED-2BA2-A273-F41DA8098B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7" name="Title 1">
            <a:extLst>
              <a:ext uri="{FF2B5EF4-FFF2-40B4-BE49-F238E27FC236}">
                <a16:creationId xmlns:a16="http://schemas.microsoft.com/office/drawing/2014/main" id="{0528081A-C0B1-1AB6-8C82-F131AF9D076B}"/>
              </a:ext>
            </a:extLst>
          </p:cNvPr>
          <p:cNvSpPr>
            <a:spLocks noGrp="1"/>
          </p:cNvSpPr>
          <p:nvPr>
            <p:ph type="title" hasCustomPrompt="1"/>
          </p:nvPr>
        </p:nvSpPr>
        <p:spPr>
          <a:xfrm>
            <a:off x="838201" y="2899896"/>
            <a:ext cx="10515600" cy="529104"/>
          </a:xfrm>
          <a:prstGeom prst="rect">
            <a:avLst/>
          </a:prstGeom>
        </p:spPr>
        <p:txBody>
          <a:bodyPr/>
          <a:lstStyle>
            <a:lvl1pPr algn="ctr">
              <a:defRPr sz="3200" b="1">
                <a:solidFill>
                  <a:srgbClr val="003B71"/>
                </a:solidFill>
                <a:latin typeface="Arial" panose="020B0604020202020204" pitchFamily="34" charset="0"/>
                <a:cs typeface="Arial" panose="020B0604020202020204" pitchFamily="34" charset="0"/>
              </a:defRPr>
            </a:lvl1pPr>
          </a:lstStyle>
          <a:p>
            <a:r>
              <a:rPr lang="en-GB"/>
              <a:t>Chapter Slide</a:t>
            </a:r>
            <a:endParaRPr lang="en-NL"/>
          </a:p>
        </p:txBody>
      </p:sp>
      <p:sp>
        <p:nvSpPr>
          <p:cNvPr id="8" name="Text Placeholder 14">
            <a:extLst>
              <a:ext uri="{FF2B5EF4-FFF2-40B4-BE49-F238E27FC236}">
                <a16:creationId xmlns:a16="http://schemas.microsoft.com/office/drawing/2014/main" id="{874812BA-3861-821D-4C09-D42063C264A5}"/>
              </a:ext>
            </a:extLst>
          </p:cNvPr>
          <p:cNvSpPr>
            <a:spLocks noGrp="1"/>
          </p:cNvSpPr>
          <p:nvPr>
            <p:ph type="body" sz="quarter" idx="16" hasCustomPrompt="1"/>
          </p:nvPr>
        </p:nvSpPr>
        <p:spPr>
          <a:xfrm>
            <a:off x="838198" y="3562383"/>
            <a:ext cx="10515602" cy="407340"/>
          </a:xfrm>
          <a:prstGeom prst="rect">
            <a:avLst/>
          </a:prstGeom>
        </p:spPr>
        <p:txBody>
          <a:bodyPr numCol="1" anchor="ctr"/>
          <a:lstStyle>
            <a:lvl1pPr marL="0" indent="0" algn="ctr">
              <a:lnSpc>
                <a:spcPct val="120000"/>
              </a:lnSpc>
              <a:spcBef>
                <a:spcPts val="0"/>
              </a:spcBef>
              <a:buNone/>
              <a:defRPr sz="2000" b="1">
                <a:solidFill>
                  <a:srgbClr val="003B71"/>
                </a:solidFill>
                <a:latin typeface="Arial" panose="020B0604020202020204" pitchFamily="34" charset="0"/>
                <a:cs typeface="Arial" panose="020B0604020202020204" pitchFamily="34" charset="0"/>
              </a:defRPr>
            </a:lvl1pPr>
          </a:lstStyle>
          <a:p>
            <a:pPr lvl="0"/>
            <a:r>
              <a:rPr lang="en-GB"/>
              <a:t>Lorem ipsum</a:t>
            </a:r>
            <a:endParaRPr lang="en-NL"/>
          </a:p>
        </p:txBody>
      </p:sp>
      <p:sp>
        <p:nvSpPr>
          <p:cNvPr id="2" name="Picture Placeholder 18">
            <a:extLst>
              <a:ext uri="{FF2B5EF4-FFF2-40B4-BE49-F238E27FC236}">
                <a16:creationId xmlns:a16="http://schemas.microsoft.com/office/drawing/2014/main" id="{0A04C00D-12C6-7F42-50B3-744C246ED9E4}"/>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13453835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925F56-2586-ECFC-F87D-2466CA599953}"/>
              </a:ext>
            </a:extLst>
          </p:cNvPr>
          <p:cNvSpPr/>
          <p:nvPr userDrawn="1"/>
        </p:nvSpPr>
        <p:spPr>
          <a:xfrm>
            <a:off x="-25456" y="0"/>
            <a:ext cx="12217456" cy="6858000"/>
          </a:xfrm>
          <a:prstGeom prst="rect">
            <a:avLst/>
          </a:prstGeom>
          <a:solidFill>
            <a:srgbClr val="CC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8AB30FAA-B3B3-6A28-623E-3A870E4EA4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1354FB1E-C5C3-917C-E11F-154DAF1182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4" name="Title 1">
            <a:extLst>
              <a:ext uri="{FF2B5EF4-FFF2-40B4-BE49-F238E27FC236}">
                <a16:creationId xmlns:a16="http://schemas.microsoft.com/office/drawing/2014/main" id="{70E7C091-6F22-EFB6-2473-A575F1C07F2F}"/>
              </a:ext>
            </a:extLst>
          </p:cNvPr>
          <p:cNvSpPr>
            <a:spLocks noGrp="1"/>
          </p:cNvSpPr>
          <p:nvPr>
            <p:ph type="title" hasCustomPrompt="1"/>
          </p:nvPr>
        </p:nvSpPr>
        <p:spPr>
          <a:xfrm>
            <a:off x="838201" y="2899896"/>
            <a:ext cx="10515600" cy="529104"/>
          </a:xfrm>
          <a:prstGeom prst="rect">
            <a:avLst/>
          </a:prstGeom>
        </p:spPr>
        <p:txBody>
          <a:bodyPr/>
          <a:lstStyle>
            <a:lvl1pPr algn="ctr">
              <a:defRPr sz="3200" b="1">
                <a:solidFill>
                  <a:srgbClr val="003B71"/>
                </a:solidFill>
                <a:latin typeface="Arial" panose="020B0604020202020204" pitchFamily="34" charset="0"/>
                <a:cs typeface="Arial" panose="020B0604020202020204" pitchFamily="34" charset="0"/>
              </a:defRPr>
            </a:lvl1pPr>
          </a:lstStyle>
          <a:p>
            <a:r>
              <a:rPr lang="en-GB"/>
              <a:t>Chapter Slide</a:t>
            </a:r>
            <a:endParaRPr lang="en-NL"/>
          </a:p>
        </p:txBody>
      </p:sp>
      <p:sp>
        <p:nvSpPr>
          <p:cNvPr id="5" name="Text Placeholder 14">
            <a:extLst>
              <a:ext uri="{FF2B5EF4-FFF2-40B4-BE49-F238E27FC236}">
                <a16:creationId xmlns:a16="http://schemas.microsoft.com/office/drawing/2014/main" id="{A9C32DD3-F4E7-D831-3FF7-CB1A848B6F3D}"/>
              </a:ext>
            </a:extLst>
          </p:cNvPr>
          <p:cNvSpPr>
            <a:spLocks noGrp="1"/>
          </p:cNvSpPr>
          <p:nvPr>
            <p:ph type="body" sz="quarter" idx="16" hasCustomPrompt="1"/>
          </p:nvPr>
        </p:nvSpPr>
        <p:spPr>
          <a:xfrm>
            <a:off x="838198" y="3562383"/>
            <a:ext cx="10515602" cy="407340"/>
          </a:xfrm>
          <a:prstGeom prst="rect">
            <a:avLst/>
          </a:prstGeom>
        </p:spPr>
        <p:txBody>
          <a:bodyPr numCol="1" anchor="ctr"/>
          <a:lstStyle>
            <a:lvl1pPr marL="0" indent="0" algn="ctr">
              <a:lnSpc>
                <a:spcPct val="120000"/>
              </a:lnSpc>
              <a:spcBef>
                <a:spcPts val="0"/>
              </a:spcBef>
              <a:buNone/>
              <a:defRPr sz="2000" b="1">
                <a:solidFill>
                  <a:srgbClr val="003B71"/>
                </a:solidFill>
                <a:latin typeface="Arial" panose="020B0604020202020204" pitchFamily="34" charset="0"/>
                <a:cs typeface="Arial" panose="020B0604020202020204" pitchFamily="34" charset="0"/>
              </a:defRPr>
            </a:lvl1pPr>
          </a:lstStyle>
          <a:p>
            <a:pPr lvl="0"/>
            <a:r>
              <a:rPr lang="en-GB"/>
              <a:t>Lorem ipsum</a:t>
            </a:r>
            <a:endParaRPr lang="en-NL"/>
          </a:p>
        </p:txBody>
      </p:sp>
      <p:sp>
        <p:nvSpPr>
          <p:cNvPr id="2" name="Picture Placeholder 18">
            <a:extLst>
              <a:ext uri="{FF2B5EF4-FFF2-40B4-BE49-F238E27FC236}">
                <a16:creationId xmlns:a16="http://schemas.microsoft.com/office/drawing/2014/main" id="{B6FD07DD-0101-CBA8-26A6-B492BA7E7FE3}"/>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1291199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Bullet Point Slide (full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108C6B0D-72FF-8F7A-068C-1315BE97EFEF}"/>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4" name="Text Placeholder 21">
            <a:extLst>
              <a:ext uri="{FF2B5EF4-FFF2-40B4-BE49-F238E27FC236}">
                <a16:creationId xmlns:a16="http://schemas.microsoft.com/office/drawing/2014/main" id="{E160D396-7352-3D4B-3324-4BF903D30E40}"/>
              </a:ext>
            </a:extLst>
          </p:cNvPr>
          <p:cNvSpPr>
            <a:spLocks noGrp="1"/>
          </p:cNvSpPr>
          <p:nvPr>
            <p:ph type="body" sz="quarter" idx="17" hasCustomPrompt="1"/>
          </p:nvPr>
        </p:nvSpPr>
        <p:spPr>
          <a:xfrm>
            <a:off x="584200" y="1264754"/>
            <a:ext cx="11012318"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269482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full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18" name="Text Placeholder 14">
            <a:extLst>
              <a:ext uri="{FF2B5EF4-FFF2-40B4-BE49-F238E27FC236}">
                <a16:creationId xmlns:a16="http://schemas.microsoft.com/office/drawing/2014/main" id="{99F6C0D2-783D-1F79-B606-A6F617C4511B}"/>
              </a:ext>
            </a:extLst>
          </p:cNvPr>
          <p:cNvSpPr>
            <a:spLocks noGrp="1"/>
          </p:cNvSpPr>
          <p:nvPr>
            <p:ph type="body" sz="quarter" idx="15" hasCustomPrompt="1"/>
          </p:nvPr>
        </p:nvSpPr>
        <p:spPr>
          <a:xfrm>
            <a:off x="584198" y="1243278"/>
            <a:ext cx="11012319" cy="708095"/>
          </a:xfrm>
          <a:prstGeom prst="rect">
            <a:avLst/>
          </a:prstGeom>
        </p:spPr>
        <p:txBody>
          <a:bodyPr numCol="1" anchor="ctr"/>
          <a:lstStyle>
            <a:lvl1pPr marL="0" indent="0">
              <a:lnSpc>
                <a:spcPct val="120000"/>
              </a:lnSpc>
              <a:spcBef>
                <a:spcPts val="0"/>
              </a:spcBef>
              <a:buNone/>
              <a:defRPr sz="2000" b="1">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3" name="Picture Placeholder 18">
            <a:extLst>
              <a:ext uri="{FF2B5EF4-FFF2-40B4-BE49-F238E27FC236}">
                <a16:creationId xmlns:a16="http://schemas.microsoft.com/office/drawing/2014/main" id="{D3F28EC0-4B27-ABA2-25AD-A68586C09374}"/>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4" name="Text Placeholder 21">
            <a:extLst>
              <a:ext uri="{FF2B5EF4-FFF2-40B4-BE49-F238E27FC236}">
                <a16:creationId xmlns:a16="http://schemas.microsoft.com/office/drawing/2014/main" id="{E969CC49-ECCA-CDE7-1754-37A8CDA0F434}"/>
              </a:ext>
            </a:extLst>
          </p:cNvPr>
          <p:cNvSpPr>
            <a:spLocks noGrp="1"/>
          </p:cNvSpPr>
          <p:nvPr>
            <p:ph type="body" sz="quarter" idx="17" hasCustomPrompt="1"/>
          </p:nvPr>
        </p:nvSpPr>
        <p:spPr>
          <a:xfrm>
            <a:off x="584199" y="2141730"/>
            <a:ext cx="11012317" cy="3430694"/>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464991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7A233-92C6-EA71-2A94-B90D69657F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chemeClr val="tx1">
              <a:alpha val="4995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5417A045-BE50-55A4-D251-8F899006A1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7"/>
            <a:ext cx="1636123" cy="1636123"/>
          </a:xfrm>
          <a:prstGeom prst="rect">
            <a:avLst/>
          </a:prstGeom>
        </p:spPr>
      </p:pic>
      <p:pic>
        <p:nvPicPr>
          <p:cNvPr id="6" name="Picture 5">
            <a:extLst>
              <a:ext uri="{FF2B5EF4-FFF2-40B4-BE49-F238E27FC236}">
                <a16:creationId xmlns:a16="http://schemas.microsoft.com/office/drawing/2014/main" id="{E779F80B-4ABC-6FBF-810A-1379B7425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13" name="Title 1">
            <a:extLst>
              <a:ext uri="{FF2B5EF4-FFF2-40B4-BE49-F238E27FC236}">
                <a16:creationId xmlns:a16="http://schemas.microsoft.com/office/drawing/2014/main" id="{552598BD-9C9C-986C-702F-334B81EA5994}"/>
              </a:ext>
            </a:extLst>
          </p:cNvPr>
          <p:cNvSpPr>
            <a:spLocks noGrp="1"/>
          </p:cNvSpPr>
          <p:nvPr>
            <p:ph type="title" hasCustomPrompt="1"/>
          </p:nvPr>
        </p:nvSpPr>
        <p:spPr>
          <a:xfrm>
            <a:off x="584950" y="2913342"/>
            <a:ext cx="10515600"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Presentation Title</a:t>
            </a:r>
            <a:endParaRPr lang="en-NL"/>
          </a:p>
        </p:txBody>
      </p:sp>
      <p:sp>
        <p:nvSpPr>
          <p:cNvPr id="14" name="Text Placeholder 14">
            <a:extLst>
              <a:ext uri="{FF2B5EF4-FFF2-40B4-BE49-F238E27FC236}">
                <a16:creationId xmlns:a16="http://schemas.microsoft.com/office/drawing/2014/main" id="{3B65D5B5-4F77-E62F-6BB3-997BC85CF368}"/>
              </a:ext>
            </a:extLst>
          </p:cNvPr>
          <p:cNvSpPr>
            <a:spLocks noGrp="1"/>
          </p:cNvSpPr>
          <p:nvPr>
            <p:ph type="body" sz="quarter" idx="16" hasCustomPrompt="1"/>
          </p:nvPr>
        </p:nvSpPr>
        <p:spPr>
          <a:xfrm>
            <a:off x="584950" y="3602518"/>
            <a:ext cx="10515600" cy="365132"/>
          </a:xfrm>
          <a:prstGeom prst="rect">
            <a:avLst/>
          </a:prstGeom>
        </p:spPr>
        <p:txBody>
          <a:bodyPr numCol="1" anchor="ctr"/>
          <a:lstStyle>
            <a:lvl1pPr marL="0" indent="0" algn="l">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Presenter Name, organization</a:t>
            </a:r>
            <a:endParaRPr lang="en-NL"/>
          </a:p>
        </p:txBody>
      </p:sp>
      <p:sp>
        <p:nvSpPr>
          <p:cNvPr id="15" name="Text Placeholder 14">
            <a:extLst>
              <a:ext uri="{FF2B5EF4-FFF2-40B4-BE49-F238E27FC236}">
                <a16:creationId xmlns:a16="http://schemas.microsoft.com/office/drawing/2014/main" id="{AD98FA8E-0BC8-688A-E207-228C7B99664C}"/>
              </a:ext>
            </a:extLst>
          </p:cNvPr>
          <p:cNvSpPr>
            <a:spLocks noGrp="1"/>
          </p:cNvSpPr>
          <p:nvPr>
            <p:ph type="body" sz="quarter" idx="17" hasCustomPrompt="1"/>
          </p:nvPr>
        </p:nvSpPr>
        <p:spPr>
          <a:xfrm>
            <a:off x="584950" y="4127722"/>
            <a:ext cx="10515600" cy="365132"/>
          </a:xfrm>
          <a:prstGeom prst="rect">
            <a:avLst/>
          </a:prstGeom>
        </p:spPr>
        <p:txBody>
          <a:bodyPr numCol="1" anchor="ctr"/>
          <a:lstStyle>
            <a:lvl1pPr marL="0" indent="0" algn="l">
              <a:lnSpc>
                <a:spcPct val="120000"/>
              </a:lnSpc>
              <a:spcBef>
                <a:spcPts val="0"/>
              </a:spcBef>
              <a:buNone/>
              <a:defRPr sz="1800" b="0" i="1">
                <a:solidFill>
                  <a:schemeClr val="bg1"/>
                </a:solidFill>
                <a:latin typeface="Arial" panose="020B0604020202020204" pitchFamily="34" charset="0"/>
                <a:cs typeface="Arial" panose="020B0604020202020204" pitchFamily="34" charset="0"/>
              </a:defRPr>
            </a:lvl1pPr>
          </a:lstStyle>
          <a:p>
            <a:pPr lvl="0"/>
            <a:r>
              <a:rPr lang="en-GB"/>
              <a:t>Date, Location</a:t>
            </a:r>
            <a:endParaRPr lang="en-NL"/>
          </a:p>
        </p:txBody>
      </p:sp>
      <p:sp>
        <p:nvSpPr>
          <p:cNvPr id="2" name="Picture Placeholder 18">
            <a:extLst>
              <a:ext uri="{FF2B5EF4-FFF2-40B4-BE49-F238E27FC236}">
                <a16:creationId xmlns:a16="http://schemas.microsoft.com/office/drawing/2014/main" id="{9FE76132-ECA5-53C4-76D9-BD5ED1EC4815}"/>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spTree>
    <p:extLst>
      <p:ext uri="{BB962C8B-B14F-4D97-AF65-F5344CB8AC3E}">
        <p14:creationId xmlns:p14="http://schemas.microsoft.com/office/powerpoint/2010/main" val="2291090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 Title + Table/Graph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sp>
        <p:nvSpPr>
          <p:cNvPr id="20" name="Chart Placeholder 19">
            <a:extLst>
              <a:ext uri="{FF2B5EF4-FFF2-40B4-BE49-F238E27FC236}">
                <a16:creationId xmlns:a16="http://schemas.microsoft.com/office/drawing/2014/main" id="{2EA6412C-6E0D-76DE-FD5F-72AF0BB66EAA}"/>
              </a:ext>
            </a:extLst>
          </p:cNvPr>
          <p:cNvSpPr>
            <a:spLocks noGrp="1"/>
          </p:cNvSpPr>
          <p:nvPr>
            <p:ph type="chart" sz="quarter" idx="15" hasCustomPrompt="1"/>
          </p:nvPr>
        </p:nvSpPr>
        <p:spPr>
          <a:xfrm>
            <a:off x="584200" y="2157413"/>
            <a:ext cx="11012488" cy="34147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Chart/Graph/Table/Image</a:t>
            </a:r>
            <a:endParaRPr lang="en-NL"/>
          </a:p>
          <a:p>
            <a:endParaRPr lang="en-NL"/>
          </a:p>
        </p:txBody>
      </p:sp>
      <p:pic>
        <p:nvPicPr>
          <p:cNvPr id="8" name="Picture 7">
            <a:extLst>
              <a:ext uri="{FF2B5EF4-FFF2-40B4-BE49-F238E27FC236}">
                <a16:creationId xmlns:a16="http://schemas.microsoft.com/office/drawing/2014/main" id="{7EDC5918-7EAD-B75A-9FEE-E81CE3789C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descr="A picture containing text, sign, clipart, vector graphics&#10;&#10;Description automatically generated">
            <a:extLst>
              <a:ext uri="{FF2B5EF4-FFF2-40B4-BE49-F238E27FC236}">
                <a16:creationId xmlns:a16="http://schemas.microsoft.com/office/drawing/2014/main" id="{0E597C6F-1137-0314-DF5C-D29DBD32E8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2" name="Text Placeholder 14">
            <a:extLst>
              <a:ext uri="{FF2B5EF4-FFF2-40B4-BE49-F238E27FC236}">
                <a16:creationId xmlns:a16="http://schemas.microsoft.com/office/drawing/2014/main" id="{30E8E1E7-CAE0-665A-1766-18727CD03924}"/>
              </a:ext>
            </a:extLst>
          </p:cNvPr>
          <p:cNvSpPr>
            <a:spLocks noGrp="1"/>
          </p:cNvSpPr>
          <p:nvPr>
            <p:ph type="body" sz="quarter" idx="16" hasCustomPrompt="1"/>
          </p:nvPr>
        </p:nvSpPr>
        <p:spPr>
          <a:xfrm>
            <a:off x="584198" y="1243278"/>
            <a:ext cx="11012319" cy="708095"/>
          </a:xfrm>
          <a:prstGeom prst="rect">
            <a:avLst/>
          </a:prstGeom>
        </p:spPr>
        <p:txBody>
          <a:bodyPr numCol="1" anchor="ctr"/>
          <a:lstStyle>
            <a:lvl1pPr marL="0" indent="0">
              <a:lnSpc>
                <a:spcPct val="120000"/>
              </a:lnSpc>
              <a:spcBef>
                <a:spcPts val="0"/>
              </a:spcBef>
              <a:buNone/>
              <a:defRPr sz="2000" b="1">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3" name="Picture Placeholder 18">
            <a:extLst>
              <a:ext uri="{FF2B5EF4-FFF2-40B4-BE49-F238E27FC236}">
                <a16:creationId xmlns:a16="http://schemas.microsoft.com/office/drawing/2014/main" id="{0907525B-2908-73F3-DB86-9776B1D98BE8}"/>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1908552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 Table/Graph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sp>
        <p:nvSpPr>
          <p:cNvPr id="20" name="Chart Placeholder 19">
            <a:extLst>
              <a:ext uri="{FF2B5EF4-FFF2-40B4-BE49-F238E27FC236}">
                <a16:creationId xmlns:a16="http://schemas.microsoft.com/office/drawing/2014/main" id="{2EA6412C-6E0D-76DE-FD5F-72AF0BB66EAA}"/>
              </a:ext>
            </a:extLst>
          </p:cNvPr>
          <p:cNvSpPr>
            <a:spLocks noGrp="1"/>
          </p:cNvSpPr>
          <p:nvPr>
            <p:ph type="chart" sz="quarter" idx="15" hasCustomPrompt="1"/>
          </p:nvPr>
        </p:nvSpPr>
        <p:spPr>
          <a:xfrm>
            <a:off x="595483" y="1243278"/>
            <a:ext cx="11012488" cy="4328847"/>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Chart/Graph/Table/Image</a:t>
            </a:r>
            <a:endParaRPr lang="en-NL"/>
          </a:p>
        </p:txBody>
      </p:sp>
      <p:pic>
        <p:nvPicPr>
          <p:cNvPr id="8" name="Picture 7">
            <a:extLst>
              <a:ext uri="{FF2B5EF4-FFF2-40B4-BE49-F238E27FC236}">
                <a16:creationId xmlns:a16="http://schemas.microsoft.com/office/drawing/2014/main" id="{7EDC5918-7EAD-B75A-9FEE-E81CE3789C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descr="A picture containing text, sign, clipart, vector graphics&#10;&#10;Description automatically generated">
            <a:extLst>
              <a:ext uri="{FF2B5EF4-FFF2-40B4-BE49-F238E27FC236}">
                <a16:creationId xmlns:a16="http://schemas.microsoft.com/office/drawing/2014/main" id="{0E597C6F-1137-0314-DF5C-D29DBD32E8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43CD4B51-50E7-97FC-108B-81D93F1C1364}"/>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681058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 Bullet Point Slide (2/3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7871825"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F76B2C17-A7E0-23A5-1893-BF4F48CCA42F}"/>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4" name="Text Placeholder 21">
            <a:extLst>
              <a:ext uri="{FF2B5EF4-FFF2-40B4-BE49-F238E27FC236}">
                <a16:creationId xmlns:a16="http://schemas.microsoft.com/office/drawing/2014/main" id="{258B5059-8C03-2056-520E-26D0CD986D74}"/>
              </a:ext>
            </a:extLst>
          </p:cNvPr>
          <p:cNvSpPr>
            <a:spLocks noGrp="1"/>
          </p:cNvSpPr>
          <p:nvPr>
            <p:ph type="body" sz="quarter" idx="17" hasCustomPrompt="1"/>
          </p:nvPr>
        </p:nvSpPr>
        <p:spPr>
          <a:xfrm>
            <a:off x="584200" y="1264754"/>
            <a:ext cx="7871824"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1214857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2/3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7871825"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18" name="Text Placeholder 14">
            <a:extLst>
              <a:ext uri="{FF2B5EF4-FFF2-40B4-BE49-F238E27FC236}">
                <a16:creationId xmlns:a16="http://schemas.microsoft.com/office/drawing/2014/main" id="{99F6C0D2-783D-1F79-B606-A6F617C4511B}"/>
              </a:ext>
            </a:extLst>
          </p:cNvPr>
          <p:cNvSpPr>
            <a:spLocks noGrp="1"/>
          </p:cNvSpPr>
          <p:nvPr>
            <p:ph type="body" sz="quarter" idx="15" hasCustomPrompt="1"/>
          </p:nvPr>
        </p:nvSpPr>
        <p:spPr>
          <a:xfrm>
            <a:off x="581143" y="1264753"/>
            <a:ext cx="7871825" cy="665144"/>
          </a:xfrm>
          <a:prstGeom prst="rect">
            <a:avLst/>
          </a:prstGeom>
        </p:spPr>
        <p:txBody>
          <a:bodyPr numCol="1" anchor="ctr"/>
          <a:lstStyle>
            <a:lvl1pPr marL="0" indent="0">
              <a:lnSpc>
                <a:spcPct val="120000"/>
              </a:lnSpc>
              <a:spcBef>
                <a:spcPts val="0"/>
              </a:spcBef>
              <a:buNone/>
              <a:defRPr sz="2000" b="1">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2" name="Picture Placeholder 18">
            <a:extLst>
              <a:ext uri="{FF2B5EF4-FFF2-40B4-BE49-F238E27FC236}">
                <a16:creationId xmlns:a16="http://schemas.microsoft.com/office/drawing/2014/main" id="{1B2149EF-D7BD-E7EE-64A3-CBC81C17F8BB}"/>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3" name="Text Placeholder 21">
            <a:extLst>
              <a:ext uri="{FF2B5EF4-FFF2-40B4-BE49-F238E27FC236}">
                <a16:creationId xmlns:a16="http://schemas.microsoft.com/office/drawing/2014/main" id="{13435982-A796-E502-7370-E1FACAF10DFD}"/>
              </a:ext>
            </a:extLst>
          </p:cNvPr>
          <p:cNvSpPr>
            <a:spLocks noGrp="1"/>
          </p:cNvSpPr>
          <p:nvPr>
            <p:ph type="body" sz="quarter" idx="17" hasCustomPrompt="1"/>
          </p:nvPr>
        </p:nvSpPr>
        <p:spPr>
          <a:xfrm>
            <a:off x="584200" y="2141728"/>
            <a:ext cx="7868768" cy="3430695"/>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2315629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 Bullet Point Slide (full width)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3" name="Picture 2">
            <a:extLst>
              <a:ext uri="{FF2B5EF4-FFF2-40B4-BE49-F238E27FC236}">
                <a16:creationId xmlns:a16="http://schemas.microsoft.com/office/drawing/2014/main" id="{602EF645-0554-E008-3FBB-8C0BB1CA96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4" name="Picture Placeholder 18">
            <a:extLst>
              <a:ext uri="{FF2B5EF4-FFF2-40B4-BE49-F238E27FC236}">
                <a16:creationId xmlns:a16="http://schemas.microsoft.com/office/drawing/2014/main" id="{FB077467-0060-36E2-55B3-82FFF4AF6955}"/>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11" name="Text Placeholder 21">
            <a:extLst>
              <a:ext uri="{FF2B5EF4-FFF2-40B4-BE49-F238E27FC236}">
                <a16:creationId xmlns:a16="http://schemas.microsoft.com/office/drawing/2014/main" id="{AFD9D9C0-C120-7053-873D-D277B0D84DE4}"/>
              </a:ext>
            </a:extLst>
          </p:cNvPr>
          <p:cNvSpPr>
            <a:spLocks noGrp="1"/>
          </p:cNvSpPr>
          <p:nvPr>
            <p:ph type="body" sz="quarter" idx="16" hasCustomPrompt="1"/>
          </p:nvPr>
        </p:nvSpPr>
        <p:spPr>
          <a:xfrm>
            <a:off x="584198" y="1270056"/>
            <a:ext cx="11012318" cy="4302368"/>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p:txBody>
      </p:sp>
    </p:spTree>
    <p:extLst>
      <p:ext uri="{BB962C8B-B14F-4D97-AF65-F5344CB8AC3E}">
        <p14:creationId xmlns:p14="http://schemas.microsoft.com/office/powerpoint/2010/main" val="3441103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full width)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sp>
        <p:nvSpPr>
          <p:cNvPr id="18" name="Text Placeholder 14">
            <a:extLst>
              <a:ext uri="{FF2B5EF4-FFF2-40B4-BE49-F238E27FC236}">
                <a16:creationId xmlns:a16="http://schemas.microsoft.com/office/drawing/2014/main" id="{99F6C0D2-783D-1F79-B606-A6F617C4511B}"/>
              </a:ext>
            </a:extLst>
          </p:cNvPr>
          <p:cNvSpPr>
            <a:spLocks noGrp="1"/>
          </p:cNvSpPr>
          <p:nvPr>
            <p:ph type="body" sz="quarter" idx="15" hasCustomPrompt="1"/>
          </p:nvPr>
        </p:nvSpPr>
        <p:spPr>
          <a:xfrm>
            <a:off x="584198" y="1243277"/>
            <a:ext cx="11012319" cy="708095"/>
          </a:xfrm>
          <a:prstGeom prst="rect">
            <a:avLst/>
          </a:prstGeom>
        </p:spPr>
        <p:txBody>
          <a:bodyPr numCol="1" anchor="ctr"/>
          <a:lstStyle>
            <a:lvl1pPr marL="0" indent="0">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23" name="Text Placeholder 21">
            <a:extLst>
              <a:ext uri="{FF2B5EF4-FFF2-40B4-BE49-F238E27FC236}">
                <a16:creationId xmlns:a16="http://schemas.microsoft.com/office/drawing/2014/main" id="{4916C7A2-2D5D-FA7C-82B5-6B30D051CD1D}"/>
              </a:ext>
            </a:extLst>
          </p:cNvPr>
          <p:cNvSpPr>
            <a:spLocks noGrp="1"/>
          </p:cNvSpPr>
          <p:nvPr>
            <p:ph type="body" sz="quarter" idx="16" hasCustomPrompt="1"/>
          </p:nvPr>
        </p:nvSpPr>
        <p:spPr>
          <a:xfrm>
            <a:off x="584198" y="2141730"/>
            <a:ext cx="11012317" cy="3430693"/>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p:txBody>
      </p:sp>
      <p:pic>
        <p:nvPicPr>
          <p:cNvPr id="2" name="Picture 1">
            <a:extLst>
              <a:ext uri="{FF2B5EF4-FFF2-40B4-BE49-F238E27FC236}">
                <a16:creationId xmlns:a16="http://schemas.microsoft.com/office/drawing/2014/main" id="{A83F680E-1728-D13A-05DF-D356BA11484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3" name="Picture Placeholder 18">
            <a:extLst>
              <a:ext uri="{FF2B5EF4-FFF2-40B4-BE49-F238E27FC236}">
                <a16:creationId xmlns:a16="http://schemas.microsoft.com/office/drawing/2014/main" id="{40A0CC28-E7DB-AF4C-3590-FD81642E8F39}"/>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560589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 Title + Table/Graph Slide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sp>
        <p:nvSpPr>
          <p:cNvPr id="7" name="Content Placeholder 2">
            <a:extLst>
              <a:ext uri="{FF2B5EF4-FFF2-40B4-BE49-F238E27FC236}">
                <a16:creationId xmlns:a16="http://schemas.microsoft.com/office/drawing/2014/main" id="{65BB208C-58BD-D190-43A4-36D3D382A99B}"/>
              </a:ext>
            </a:extLst>
          </p:cNvPr>
          <p:cNvSpPr>
            <a:spLocks noGrp="1"/>
          </p:cNvSpPr>
          <p:nvPr>
            <p:ph idx="13" hasCustomPrompt="1"/>
          </p:nvPr>
        </p:nvSpPr>
        <p:spPr>
          <a:xfrm>
            <a:off x="584948" y="2128348"/>
            <a:ext cx="11012319" cy="3291145"/>
          </a:xfrm>
          <a:prstGeom prst="rect">
            <a:avLst/>
          </a:prstGeom>
        </p:spPr>
        <p:txBody>
          <a:bodyPr>
            <a:normAutofit/>
          </a:bodyPr>
          <a:lstStyle>
            <a:lvl1pPr marL="0" indent="0">
              <a:buFontTx/>
              <a:buNone/>
              <a:defRPr sz="1800" b="1" i="0">
                <a:solidFill>
                  <a:schemeClr val="bg1"/>
                </a:solidFill>
                <a:latin typeface="Arial" panose="020B0604020202020204" pitchFamily="34" charset="0"/>
                <a:cs typeface="Arial" panose="020B0604020202020204" pitchFamily="34" charset="0"/>
              </a:defRPr>
            </a:lvl1pPr>
          </a:lstStyle>
          <a:p>
            <a:pPr marL="285750" indent="-285750">
              <a:lnSpc>
                <a:spcPct val="120000"/>
              </a:lnSpc>
              <a:spcBef>
                <a:spcPts val="600"/>
              </a:spcBef>
              <a:buFont typeface="Arial" panose="020B0604020202020204" pitchFamily="34" charset="0"/>
              <a:buChar char="•"/>
            </a:pPr>
            <a:r>
              <a:rPr lang="en-GB"/>
              <a:t>Chart/Graph/Table/Image</a:t>
            </a:r>
            <a:endParaRPr lang="en-NL" spc="200">
              <a:latin typeface="Lato" panose="020F0502020204030203" pitchFamily="34" charset="77"/>
            </a:endParaRPr>
          </a:p>
        </p:txBody>
      </p:sp>
      <p:pic>
        <p:nvPicPr>
          <p:cNvPr id="8" name="Picture 7">
            <a:extLst>
              <a:ext uri="{FF2B5EF4-FFF2-40B4-BE49-F238E27FC236}">
                <a16:creationId xmlns:a16="http://schemas.microsoft.com/office/drawing/2014/main" id="{A9D95D18-1830-E51E-E1FE-BBE9750599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a:extLst>
              <a:ext uri="{FF2B5EF4-FFF2-40B4-BE49-F238E27FC236}">
                <a16:creationId xmlns:a16="http://schemas.microsoft.com/office/drawing/2014/main" id="{4C6913EF-F09B-4B7A-0B11-80DC271912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2" name="Text Placeholder 14">
            <a:extLst>
              <a:ext uri="{FF2B5EF4-FFF2-40B4-BE49-F238E27FC236}">
                <a16:creationId xmlns:a16="http://schemas.microsoft.com/office/drawing/2014/main" id="{BDDBC01D-E9DD-BF72-8404-BE1F1FA7B1F8}"/>
              </a:ext>
            </a:extLst>
          </p:cNvPr>
          <p:cNvSpPr>
            <a:spLocks noGrp="1"/>
          </p:cNvSpPr>
          <p:nvPr>
            <p:ph type="body" sz="quarter" idx="16" hasCustomPrompt="1"/>
          </p:nvPr>
        </p:nvSpPr>
        <p:spPr>
          <a:xfrm>
            <a:off x="584198" y="1243277"/>
            <a:ext cx="11012319" cy="708095"/>
          </a:xfrm>
          <a:prstGeom prst="rect">
            <a:avLst/>
          </a:prstGeom>
        </p:spPr>
        <p:txBody>
          <a:bodyPr numCol="1" anchor="ctr"/>
          <a:lstStyle>
            <a:lvl1pPr marL="0" indent="0">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3" name="Picture Placeholder 18">
            <a:extLst>
              <a:ext uri="{FF2B5EF4-FFF2-40B4-BE49-F238E27FC236}">
                <a16:creationId xmlns:a16="http://schemas.microsoft.com/office/drawing/2014/main" id="{A97C9914-4CEA-9485-26F4-B3C6D657F8F1}"/>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3723235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 Table/Graph Slide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sp>
        <p:nvSpPr>
          <p:cNvPr id="7" name="Content Placeholder 2">
            <a:extLst>
              <a:ext uri="{FF2B5EF4-FFF2-40B4-BE49-F238E27FC236}">
                <a16:creationId xmlns:a16="http://schemas.microsoft.com/office/drawing/2014/main" id="{65BB208C-58BD-D190-43A4-36D3D382A99B}"/>
              </a:ext>
            </a:extLst>
          </p:cNvPr>
          <p:cNvSpPr>
            <a:spLocks noGrp="1"/>
          </p:cNvSpPr>
          <p:nvPr>
            <p:ph idx="13" hasCustomPrompt="1"/>
          </p:nvPr>
        </p:nvSpPr>
        <p:spPr>
          <a:xfrm>
            <a:off x="584948" y="1243278"/>
            <a:ext cx="11012319" cy="4176216"/>
          </a:xfrm>
          <a:prstGeom prst="rect">
            <a:avLst/>
          </a:prstGeom>
        </p:spPr>
        <p:txBody>
          <a:bodyPr>
            <a:normAutofit/>
          </a:bodyPr>
          <a:lstStyle>
            <a:lvl1pPr marL="0" indent="0">
              <a:buNone/>
              <a:defRPr sz="1800" b="1" i="0">
                <a:solidFill>
                  <a:schemeClr val="bg1"/>
                </a:solidFill>
                <a:latin typeface="Arial" panose="020B0604020202020204" pitchFamily="34" charset="0"/>
                <a:cs typeface="Arial" panose="020B0604020202020204" pitchFamily="34" charset="0"/>
              </a:defRPr>
            </a:lvl1pPr>
          </a:lstStyle>
          <a:p>
            <a:pPr marL="285750" indent="-285750">
              <a:lnSpc>
                <a:spcPct val="120000"/>
              </a:lnSpc>
              <a:spcBef>
                <a:spcPts val="600"/>
              </a:spcBef>
              <a:buFont typeface="Arial" panose="020B0604020202020204" pitchFamily="34" charset="0"/>
              <a:buChar char="•"/>
            </a:pPr>
            <a:r>
              <a:rPr lang="en-GB"/>
              <a:t>Chart/Graph/Table/Image</a:t>
            </a:r>
            <a:endParaRPr lang="en-NL" spc="200">
              <a:latin typeface="Lato" panose="020F0502020204030203" pitchFamily="34" charset="77"/>
            </a:endParaRPr>
          </a:p>
        </p:txBody>
      </p:sp>
      <p:pic>
        <p:nvPicPr>
          <p:cNvPr id="8" name="Picture 7">
            <a:extLst>
              <a:ext uri="{FF2B5EF4-FFF2-40B4-BE49-F238E27FC236}">
                <a16:creationId xmlns:a16="http://schemas.microsoft.com/office/drawing/2014/main" id="{A9D95D18-1830-E51E-E1FE-BBE9750599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9" name="Picture 8">
            <a:extLst>
              <a:ext uri="{FF2B5EF4-FFF2-40B4-BE49-F238E27FC236}">
                <a16:creationId xmlns:a16="http://schemas.microsoft.com/office/drawing/2014/main" id="{4C6913EF-F09B-4B7A-0B11-80DC271912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3" name="Picture Placeholder 18">
            <a:extLst>
              <a:ext uri="{FF2B5EF4-FFF2-40B4-BE49-F238E27FC236}">
                <a16:creationId xmlns:a16="http://schemas.microsoft.com/office/drawing/2014/main" id="{A97C9914-4CEA-9485-26F4-B3C6D657F8F1}"/>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89656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2/3 width) V2">
    <p:bg>
      <p:bgPr>
        <a:solidFill>
          <a:srgbClr val="003B7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2" name="Picture 1">
            <a:extLst>
              <a:ext uri="{FF2B5EF4-FFF2-40B4-BE49-F238E27FC236}">
                <a16:creationId xmlns:a16="http://schemas.microsoft.com/office/drawing/2014/main" id="{A83F680E-1728-D13A-05DF-D356BA11484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3" name="Title 1">
            <a:extLst>
              <a:ext uri="{FF2B5EF4-FFF2-40B4-BE49-F238E27FC236}">
                <a16:creationId xmlns:a16="http://schemas.microsoft.com/office/drawing/2014/main" id="{ED45AF7B-D73C-A560-83C3-A3AA4D2233D6}"/>
              </a:ext>
            </a:extLst>
          </p:cNvPr>
          <p:cNvSpPr>
            <a:spLocks noGrp="1"/>
          </p:cNvSpPr>
          <p:nvPr>
            <p:ph type="title" hasCustomPrompt="1"/>
          </p:nvPr>
        </p:nvSpPr>
        <p:spPr>
          <a:xfrm>
            <a:off x="584950" y="523817"/>
            <a:ext cx="7871825"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a:t>Headline</a:t>
            </a:r>
            <a:endParaRPr lang="en-NL"/>
          </a:p>
        </p:txBody>
      </p:sp>
      <p:sp>
        <p:nvSpPr>
          <p:cNvPr id="4" name="Text Placeholder 14">
            <a:extLst>
              <a:ext uri="{FF2B5EF4-FFF2-40B4-BE49-F238E27FC236}">
                <a16:creationId xmlns:a16="http://schemas.microsoft.com/office/drawing/2014/main" id="{F30C311D-EF85-6E49-8317-76BF4BEF598D}"/>
              </a:ext>
            </a:extLst>
          </p:cNvPr>
          <p:cNvSpPr>
            <a:spLocks noGrp="1"/>
          </p:cNvSpPr>
          <p:nvPr>
            <p:ph type="body" sz="quarter" idx="15" hasCustomPrompt="1"/>
          </p:nvPr>
        </p:nvSpPr>
        <p:spPr>
          <a:xfrm>
            <a:off x="584198" y="1264753"/>
            <a:ext cx="7871825" cy="665144"/>
          </a:xfrm>
          <a:prstGeom prst="rect">
            <a:avLst/>
          </a:prstGeom>
        </p:spPr>
        <p:txBody>
          <a:bodyPr numCol="1" anchor="ctr"/>
          <a:lstStyle>
            <a:lvl1pPr marL="0" indent="0">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6" name="Text Placeholder 21">
            <a:extLst>
              <a:ext uri="{FF2B5EF4-FFF2-40B4-BE49-F238E27FC236}">
                <a16:creationId xmlns:a16="http://schemas.microsoft.com/office/drawing/2014/main" id="{65255F9E-04B1-1283-D64E-58AA5ABF577C}"/>
              </a:ext>
            </a:extLst>
          </p:cNvPr>
          <p:cNvSpPr>
            <a:spLocks noGrp="1"/>
          </p:cNvSpPr>
          <p:nvPr>
            <p:ph type="body" sz="quarter" idx="16" hasCustomPrompt="1"/>
          </p:nvPr>
        </p:nvSpPr>
        <p:spPr>
          <a:xfrm>
            <a:off x="584199" y="2141730"/>
            <a:ext cx="7871824" cy="3430693"/>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a:t>
            </a:r>
          </a:p>
        </p:txBody>
      </p:sp>
      <p:sp>
        <p:nvSpPr>
          <p:cNvPr id="5" name="Picture Placeholder 18">
            <a:extLst>
              <a:ext uri="{FF2B5EF4-FFF2-40B4-BE49-F238E27FC236}">
                <a16:creationId xmlns:a16="http://schemas.microsoft.com/office/drawing/2014/main" id="{A1029DDA-8A75-70A4-C33A-A3C7D261DB28}"/>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992393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 Bullet Point Slide (2/3 width) V2">
    <p:bg>
      <p:bgPr>
        <a:solidFill>
          <a:srgbClr val="003B7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7871825" cy="529104"/>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US"/>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3" name="Picture 2">
            <a:extLst>
              <a:ext uri="{FF2B5EF4-FFF2-40B4-BE49-F238E27FC236}">
                <a16:creationId xmlns:a16="http://schemas.microsoft.com/office/drawing/2014/main" id="{69C3AE65-B38A-98F6-901A-3CA1A693AEA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10181"/>
            <a:ext cx="1175016" cy="407339"/>
          </a:xfrm>
          <a:prstGeom prst="rect">
            <a:avLst/>
          </a:prstGeom>
        </p:spPr>
      </p:pic>
      <p:sp>
        <p:nvSpPr>
          <p:cNvPr id="4" name="Picture Placeholder 18">
            <a:extLst>
              <a:ext uri="{FF2B5EF4-FFF2-40B4-BE49-F238E27FC236}">
                <a16:creationId xmlns:a16="http://schemas.microsoft.com/office/drawing/2014/main" id="{6D0CDE38-5849-E1C2-27B9-C06DFFE5FA62}"/>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6" name="Text Placeholder 21">
            <a:extLst>
              <a:ext uri="{FF2B5EF4-FFF2-40B4-BE49-F238E27FC236}">
                <a16:creationId xmlns:a16="http://schemas.microsoft.com/office/drawing/2014/main" id="{2A3E986A-0B0C-7F1B-3425-3482E95EB03F}"/>
              </a:ext>
            </a:extLst>
          </p:cNvPr>
          <p:cNvSpPr>
            <a:spLocks noGrp="1"/>
          </p:cNvSpPr>
          <p:nvPr>
            <p:ph type="body" sz="quarter" idx="17" hasCustomPrompt="1"/>
          </p:nvPr>
        </p:nvSpPr>
        <p:spPr>
          <a:xfrm>
            <a:off x="584199" y="1263186"/>
            <a:ext cx="7871825" cy="4309237"/>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Sed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beatae vitae dicta sunt </a:t>
            </a:r>
            <a:r>
              <a:rPr lang="en-GB" err="1"/>
              <a:t>explicabo</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a:t>
            </a:r>
          </a:p>
        </p:txBody>
      </p:sp>
    </p:spTree>
    <p:extLst>
      <p:ext uri="{BB962C8B-B14F-4D97-AF65-F5344CB8AC3E}">
        <p14:creationId xmlns:p14="http://schemas.microsoft.com/office/powerpoint/2010/main" val="3293427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416E395D-0553-8276-6D71-5B5B54DCBD70}"/>
              </a:ext>
            </a:extLst>
          </p:cNvPr>
          <p:cNvSpPr>
            <a:spLocks noGrp="1"/>
          </p:cNvSpPr>
          <p:nvPr>
            <p:ph type="title" hasCustomPrompt="1"/>
          </p:nvPr>
        </p:nvSpPr>
        <p:spPr>
          <a:xfrm>
            <a:off x="838201" y="2899896"/>
            <a:ext cx="10515600" cy="529104"/>
          </a:xfrm>
          <a:prstGeom prst="rect">
            <a:avLst/>
          </a:prstGeom>
        </p:spPr>
        <p:txBody>
          <a:bodyPr/>
          <a:lstStyle>
            <a:lvl1pPr algn="ctr">
              <a:defRPr sz="3200" b="1">
                <a:solidFill>
                  <a:schemeClr val="bg1"/>
                </a:solidFill>
                <a:latin typeface="Arial" panose="020B0604020202020204" pitchFamily="34" charset="0"/>
                <a:cs typeface="Arial" panose="020B0604020202020204" pitchFamily="34" charset="0"/>
              </a:defRPr>
            </a:lvl1pPr>
          </a:lstStyle>
          <a:p>
            <a:r>
              <a:rPr lang="en-GB"/>
              <a:t>Chapter Slide</a:t>
            </a:r>
            <a:endParaRPr lang="en-NL"/>
          </a:p>
        </p:txBody>
      </p:sp>
      <p:sp>
        <p:nvSpPr>
          <p:cNvPr id="4" name="Picture Placeholder 18">
            <a:extLst>
              <a:ext uri="{FF2B5EF4-FFF2-40B4-BE49-F238E27FC236}">
                <a16:creationId xmlns:a16="http://schemas.microsoft.com/office/drawing/2014/main" id="{5926E68B-12E9-D5D7-DFB0-BB0710D3DEE2}"/>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9" name="Picture 8">
            <a:extLst>
              <a:ext uri="{FF2B5EF4-FFF2-40B4-BE49-F238E27FC236}">
                <a16:creationId xmlns:a16="http://schemas.microsoft.com/office/drawing/2014/main" id="{1C19FCF8-BF8E-F55D-B2CD-0B78189B39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a:extLst>
              <a:ext uri="{FF2B5EF4-FFF2-40B4-BE49-F238E27FC236}">
                <a16:creationId xmlns:a16="http://schemas.microsoft.com/office/drawing/2014/main" id="{C53E8038-2C98-C562-B658-4FAF9C8CC3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8" name="Text Placeholder 14">
            <a:extLst>
              <a:ext uri="{FF2B5EF4-FFF2-40B4-BE49-F238E27FC236}">
                <a16:creationId xmlns:a16="http://schemas.microsoft.com/office/drawing/2014/main" id="{DC2BB25F-7426-E0E1-0CF9-0E03E06A28B2}"/>
              </a:ext>
            </a:extLst>
          </p:cNvPr>
          <p:cNvSpPr>
            <a:spLocks noGrp="1"/>
          </p:cNvSpPr>
          <p:nvPr>
            <p:ph type="body" sz="quarter" idx="16" hasCustomPrompt="1"/>
          </p:nvPr>
        </p:nvSpPr>
        <p:spPr>
          <a:xfrm>
            <a:off x="838198" y="3562383"/>
            <a:ext cx="10515602" cy="407340"/>
          </a:xfrm>
          <a:prstGeom prst="rect">
            <a:avLst/>
          </a:prstGeom>
        </p:spPr>
        <p:txBody>
          <a:bodyPr numCol="1" anchor="ctr"/>
          <a:lstStyle>
            <a:lvl1pPr marL="0" indent="0" algn="ctr">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Lorem ipsum</a:t>
            </a:r>
            <a:endParaRPr lang="en-NL"/>
          </a:p>
        </p:txBody>
      </p:sp>
    </p:spTree>
    <p:extLst>
      <p:ext uri="{BB962C8B-B14F-4D97-AF65-F5344CB8AC3E}">
        <p14:creationId xmlns:p14="http://schemas.microsoft.com/office/powerpoint/2010/main" val="3943967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 + Bullet + Chart/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23" name="Text Placeholder 21">
            <a:extLst>
              <a:ext uri="{FF2B5EF4-FFF2-40B4-BE49-F238E27FC236}">
                <a16:creationId xmlns:a16="http://schemas.microsoft.com/office/drawing/2014/main" id="{4916C7A2-2D5D-FA7C-82B5-6B30D051CD1D}"/>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
        <p:nvSpPr>
          <p:cNvPr id="2" name="Chart Placeholder 19">
            <a:extLst>
              <a:ext uri="{FF2B5EF4-FFF2-40B4-BE49-F238E27FC236}">
                <a16:creationId xmlns:a16="http://schemas.microsoft.com/office/drawing/2014/main" id="{16E038F0-C513-F040-5D74-0F80C1E52737}"/>
              </a:ext>
            </a:extLst>
          </p:cNvPr>
          <p:cNvSpPr>
            <a:spLocks noGrp="1"/>
          </p:cNvSpPr>
          <p:nvPr>
            <p:ph type="chart" sz="quarter" idx="17" hasCustomPrompt="1"/>
          </p:nvPr>
        </p:nvSpPr>
        <p:spPr>
          <a:xfrm>
            <a:off x="6786880" y="1264753"/>
            <a:ext cx="4809808" cy="430737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stStyle>
          <a:p>
            <a:r>
              <a:rPr lang="en-US"/>
              <a:t>Chart/Image</a:t>
            </a:r>
            <a:endParaRPr lang="en-NL"/>
          </a:p>
        </p:txBody>
      </p:sp>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1449278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line + Bullet + Illustration V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4" name="Picture 3" descr="A blue building with columns&#10;&#10;Description automatically generated">
            <a:extLst>
              <a:ext uri="{FF2B5EF4-FFF2-40B4-BE49-F238E27FC236}">
                <a16:creationId xmlns:a16="http://schemas.microsoft.com/office/drawing/2014/main" id="{A0AEF1DD-69C5-DC01-878C-2CE00D6769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82444" y="1649596"/>
            <a:ext cx="2052411" cy="1799975"/>
          </a:xfrm>
          <a:prstGeom prst="rect">
            <a:avLst/>
          </a:prstGeom>
        </p:spPr>
      </p:pic>
      <p:pic>
        <p:nvPicPr>
          <p:cNvPr id="6" name="Picture 5" descr="A blue and white globe&#10;&#10;Description automatically generated">
            <a:extLst>
              <a:ext uri="{FF2B5EF4-FFF2-40B4-BE49-F238E27FC236}">
                <a16:creationId xmlns:a16="http://schemas.microsoft.com/office/drawing/2014/main" id="{7FDFEA29-A198-74FD-983F-DB0A6F85E53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04076" y="2026007"/>
            <a:ext cx="1259960" cy="1636312"/>
          </a:xfrm>
          <a:prstGeom prst="rect">
            <a:avLst/>
          </a:prstGeom>
        </p:spPr>
      </p:pic>
      <p:pic>
        <p:nvPicPr>
          <p:cNvPr id="7" name="Picture 6" descr="A blue box with a white paper on it&#10;&#10;Description automatically generated">
            <a:extLst>
              <a:ext uri="{FF2B5EF4-FFF2-40B4-BE49-F238E27FC236}">
                <a16:creationId xmlns:a16="http://schemas.microsoft.com/office/drawing/2014/main" id="{8C7F5F44-1778-DFB3-F52B-857AD5C973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43643" y="3033099"/>
            <a:ext cx="1462186" cy="1258439"/>
          </a:xfrm>
          <a:prstGeom prst="rect">
            <a:avLst/>
          </a:prstGeom>
        </p:spPr>
      </p:pic>
      <p:sp>
        <p:nvSpPr>
          <p:cNvPr id="9" name="Text Placeholder 21">
            <a:extLst>
              <a:ext uri="{FF2B5EF4-FFF2-40B4-BE49-F238E27FC236}">
                <a16:creationId xmlns:a16="http://schemas.microsoft.com/office/drawing/2014/main" id="{5334C36D-9A24-F19F-C2B3-AF57047C09AA}"/>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4203447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line + Bullet + Illustration V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2" name="Picture 1" descr="A cartoon of a bench and a dog&#10;&#10;Description automatically generated with medium confidence">
            <a:extLst>
              <a:ext uri="{FF2B5EF4-FFF2-40B4-BE49-F238E27FC236}">
                <a16:creationId xmlns:a16="http://schemas.microsoft.com/office/drawing/2014/main" id="{A05DAE08-A320-FC01-20A4-2763414476C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336692" y="1011779"/>
            <a:ext cx="3855308" cy="2054105"/>
          </a:xfrm>
          <a:prstGeom prst="rect">
            <a:avLst/>
          </a:prstGeom>
        </p:spPr>
      </p:pic>
      <p:pic>
        <p:nvPicPr>
          <p:cNvPr id="9" name="Picture 8" descr="A cartoon of a person holding a bag&#10;&#10;Description automatically generated">
            <a:extLst>
              <a:ext uri="{FF2B5EF4-FFF2-40B4-BE49-F238E27FC236}">
                <a16:creationId xmlns:a16="http://schemas.microsoft.com/office/drawing/2014/main" id="{FB672BB1-E4A8-6878-E4FC-71527F872D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665494" y="2132044"/>
            <a:ext cx="2732795" cy="3547204"/>
          </a:xfrm>
          <a:prstGeom prst="rect">
            <a:avLst/>
          </a:prstGeom>
        </p:spPr>
      </p:pic>
      <p:sp>
        <p:nvSpPr>
          <p:cNvPr id="11" name="Text Placeholder 21">
            <a:extLst>
              <a:ext uri="{FF2B5EF4-FFF2-40B4-BE49-F238E27FC236}">
                <a16:creationId xmlns:a16="http://schemas.microsoft.com/office/drawing/2014/main" id="{B2010EA2-EBF9-19CC-C303-40C6840CA6A4}"/>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66018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 Bullet + Illustration V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4" name="Picture 3" descr="A blue and black background with circles and a equal sign&#10;&#10;Description automatically generated">
            <a:extLst>
              <a:ext uri="{FF2B5EF4-FFF2-40B4-BE49-F238E27FC236}">
                <a16:creationId xmlns:a16="http://schemas.microsoft.com/office/drawing/2014/main" id="{D256581E-57DD-C0BC-A91F-690831F4E6A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11083" y="1304561"/>
            <a:ext cx="2834383" cy="1531773"/>
          </a:xfrm>
          <a:prstGeom prst="rect">
            <a:avLst/>
          </a:prstGeom>
        </p:spPr>
      </p:pic>
      <p:pic>
        <p:nvPicPr>
          <p:cNvPr id="6" name="Picture 5" descr="A group of hands reaching out&#10;&#10;Description automatically generated">
            <a:extLst>
              <a:ext uri="{FF2B5EF4-FFF2-40B4-BE49-F238E27FC236}">
                <a16:creationId xmlns:a16="http://schemas.microsoft.com/office/drawing/2014/main" id="{3B404295-C461-731D-18A2-92037A8C08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61413" y="2551599"/>
            <a:ext cx="2011187" cy="2232068"/>
          </a:xfrm>
          <a:prstGeom prst="rect">
            <a:avLst/>
          </a:prstGeom>
        </p:spPr>
      </p:pic>
      <p:sp>
        <p:nvSpPr>
          <p:cNvPr id="7" name="Text Placeholder 21">
            <a:extLst>
              <a:ext uri="{FF2B5EF4-FFF2-40B4-BE49-F238E27FC236}">
                <a16:creationId xmlns:a16="http://schemas.microsoft.com/office/drawing/2014/main" id="{A7CE1247-3A33-9181-EB12-240C2038FC87}"/>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18413062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line + Bullet + Illustration V4">
    <p:spTree>
      <p:nvGrpSpPr>
        <p:cNvPr id="1" name=""/>
        <p:cNvGrpSpPr/>
        <p:nvPr/>
      </p:nvGrpSpPr>
      <p:grpSpPr>
        <a:xfrm>
          <a:off x="0" y="0"/>
          <a:ext cx="0" cy="0"/>
          <a:chOff x="0" y="0"/>
          <a:chExt cx="0" cy="0"/>
        </a:xfrm>
      </p:grpSpPr>
      <p:pic>
        <p:nvPicPr>
          <p:cNvPr id="15" name="Picture 14" descr="A white circle with a black background&#10;&#10;Description automatically generated">
            <a:extLst>
              <a:ext uri="{FF2B5EF4-FFF2-40B4-BE49-F238E27FC236}">
                <a16:creationId xmlns:a16="http://schemas.microsoft.com/office/drawing/2014/main" id="{44264E2B-4719-5635-A1BB-74CE4D74F7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402921">
            <a:off x="7097485" y="1303596"/>
            <a:ext cx="1386685" cy="1161817"/>
          </a:xfrm>
          <a:prstGeom prst="rect">
            <a:avLst/>
          </a:prstGeom>
        </p:spPr>
      </p:pic>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pic>
        <p:nvPicPr>
          <p:cNvPr id="4" name="Picture 3" descr="A cartoon of a person&#10;&#10;Description automatically generated">
            <a:extLst>
              <a:ext uri="{FF2B5EF4-FFF2-40B4-BE49-F238E27FC236}">
                <a16:creationId xmlns:a16="http://schemas.microsoft.com/office/drawing/2014/main" id="{F1C4255A-3BB6-C277-559F-9FFE129081B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0705" y="2463800"/>
            <a:ext cx="927856" cy="3056467"/>
          </a:xfrm>
          <a:prstGeom prst="rect">
            <a:avLst/>
          </a:prstGeom>
        </p:spPr>
      </p:pic>
      <p:pic>
        <p:nvPicPr>
          <p:cNvPr id="6" name="Picture 5" descr="A cartoon of a person holding an object&#10;&#10;Description automatically generated">
            <a:extLst>
              <a:ext uri="{FF2B5EF4-FFF2-40B4-BE49-F238E27FC236}">
                <a16:creationId xmlns:a16="http://schemas.microsoft.com/office/drawing/2014/main" id="{D46C471C-3D22-9442-F463-8F3288235B8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42470" y="2335088"/>
            <a:ext cx="1139319" cy="3269845"/>
          </a:xfrm>
          <a:prstGeom prst="rect">
            <a:avLst/>
          </a:prstGeom>
        </p:spPr>
      </p:pic>
      <p:pic>
        <p:nvPicPr>
          <p:cNvPr id="7" name="Picture 6" descr="A cartoon of a person holding a book&#10;&#10;Description automatically generated">
            <a:extLst>
              <a:ext uri="{FF2B5EF4-FFF2-40B4-BE49-F238E27FC236}">
                <a16:creationId xmlns:a16="http://schemas.microsoft.com/office/drawing/2014/main" id="{9A1C4CD1-6AEA-67FA-2162-0C41E84C910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36089" y="2573867"/>
            <a:ext cx="964469" cy="2946400"/>
          </a:xfrm>
          <a:prstGeom prst="rect">
            <a:avLst/>
          </a:prstGeom>
        </p:spPr>
      </p:pic>
      <p:pic>
        <p:nvPicPr>
          <p:cNvPr id="11" name="Picture 10" descr="A cartoon of a person in a blue coat&#10;&#10;Description automatically generated">
            <a:extLst>
              <a:ext uri="{FF2B5EF4-FFF2-40B4-BE49-F238E27FC236}">
                <a16:creationId xmlns:a16="http://schemas.microsoft.com/office/drawing/2014/main" id="{6DF2FC77-C284-86DB-1771-6CB1877AA3F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287933" y="2335088"/>
            <a:ext cx="1345713" cy="3269845"/>
          </a:xfrm>
          <a:prstGeom prst="rect">
            <a:avLst/>
          </a:prstGeom>
        </p:spPr>
      </p:pic>
      <p:pic>
        <p:nvPicPr>
          <p:cNvPr id="12" name="Picture 11" descr="A white circle with a black background&#10;&#10;Description automatically generated">
            <a:extLst>
              <a:ext uri="{FF2B5EF4-FFF2-40B4-BE49-F238E27FC236}">
                <a16:creationId xmlns:a16="http://schemas.microsoft.com/office/drawing/2014/main" id="{6DE07E0A-3797-B8A1-5479-64391ADF32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402921">
            <a:off x="8994018" y="1218929"/>
            <a:ext cx="1386685" cy="1161817"/>
          </a:xfrm>
          <a:prstGeom prst="rect">
            <a:avLst/>
          </a:prstGeom>
        </p:spPr>
      </p:pic>
      <p:pic>
        <p:nvPicPr>
          <p:cNvPr id="13" name="Picture 12" descr="A cartoon of a person dancing&#10;&#10;Description automatically generated">
            <a:extLst>
              <a:ext uri="{FF2B5EF4-FFF2-40B4-BE49-F238E27FC236}">
                <a16:creationId xmlns:a16="http://schemas.microsoft.com/office/drawing/2014/main" id="{2A89028C-0030-CCFE-A60A-C60F3DB1639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469273" y="2679655"/>
            <a:ext cx="1309511" cy="2925278"/>
          </a:xfrm>
          <a:prstGeom prst="rect">
            <a:avLst/>
          </a:prstGeom>
        </p:spPr>
      </p:pic>
      <p:pic>
        <p:nvPicPr>
          <p:cNvPr id="14" name="Picture 13" descr="A blue box with a white paper on it&#10;&#10;Description automatically generated">
            <a:extLst>
              <a:ext uri="{FF2B5EF4-FFF2-40B4-BE49-F238E27FC236}">
                <a16:creationId xmlns:a16="http://schemas.microsoft.com/office/drawing/2014/main" id="{6825F4AA-3E78-D777-0AC6-90C54FA23A5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29779" y="1533791"/>
            <a:ext cx="774421" cy="666509"/>
          </a:xfrm>
          <a:prstGeom prst="rect">
            <a:avLst/>
          </a:prstGeom>
        </p:spPr>
      </p:pic>
      <p:pic>
        <p:nvPicPr>
          <p:cNvPr id="16" name="Picture 15" descr="A blue box with a white paper on it&#10;&#10;Description automatically generated">
            <a:extLst>
              <a:ext uri="{FF2B5EF4-FFF2-40B4-BE49-F238E27FC236}">
                <a16:creationId xmlns:a16="http://schemas.microsoft.com/office/drawing/2014/main" id="{E5436356-A871-0109-70B2-720446E00C5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377112" y="1466582"/>
            <a:ext cx="774421" cy="666509"/>
          </a:xfrm>
          <a:prstGeom prst="rect">
            <a:avLst/>
          </a:prstGeom>
        </p:spPr>
      </p:pic>
      <p:sp>
        <p:nvSpPr>
          <p:cNvPr id="17" name="Text Placeholder 21">
            <a:extLst>
              <a:ext uri="{FF2B5EF4-FFF2-40B4-BE49-F238E27FC236}">
                <a16:creationId xmlns:a16="http://schemas.microsoft.com/office/drawing/2014/main" id="{14180FEF-342B-E85A-63FA-FFEF77CB2405}"/>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11781527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 Bullet + International Report Cov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9" name="Text Placeholder 21">
            <a:extLst>
              <a:ext uri="{FF2B5EF4-FFF2-40B4-BE49-F238E27FC236}">
                <a16:creationId xmlns:a16="http://schemas.microsoft.com/office/drawing/2014/main" id="{5334C36D-9A24-F19F-C2B3-AF57047C09AA}"/>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pic>
        <p:nvPicPr>
          <p:cNvPr id="2" name="Picture Placeholder 6">
            <a:extLst>
              <a:ext uri="{FF2B5EF4-FFF2-40B4-BE49-F238E27FC236}">
                <a16:creationId xmlns:a16="http://schemas.microsoft.com/office/drawing/2014/main" id="{FE9ACF32-F59F-BBFA-1D50-33A2314C12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89868" y="1534501"/>
            <a:ext cx="4525004" cy="3788997"/>
          </a:xfrm>
          <a:prstGeom prst="rect">
            <a:avLst/>
          </a:prstGeom>
        </p:spPr>
      </p:pic>
    </p:spTree>
    <p:extLst>
      <p:ext uri="{BB962C8B-B14F-4D97-AF65-F5344CB8AC3E}">
        <p14:creationId xmlns:p14="http://schemas.microsoft.com/office/powerpoint/2010/main" val="3581454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 + Bullet + Assessment Framework ">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1" y="523817"/>
            <a:ext cx="5511802"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9C2990DF-8C11-B305-C051-5FBEAC71F4CE}"/>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9" name="Text Placeholder 21">
            <a:extLst>
              <a:ext uri="{FF2B5EF4-FFF2-40B4-BE49-F238E27FC236}">
                <a16:creationId xmlns:a16="http://schemas.microsoft.com/office/drawing/2014/main" id="{5334C36D-9A24-F19F-C2B3-AF57047C09AA}"/>
              </a:ext>
            </a:extLst>
          </p:cNvPr>
          <p:cNvSpPr>
            <a:spLocks noGrp="1"/>
          </p:cNvSpPr>
          <p:nvPr>
            <p:ph type="body" sz="quarter" idx="16" hasCustomPrompt="1"/>
          </p:nvPr>
        </p:nvSpPr>
        <p:spPr>
          <a:xfrm>
            <a:off x="584200" y="1264754"/>
            <a:ext cx="5511800"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pic>
        <p:nvPicPr>
          <p:cNvPr id="2" name="Picture Placeholder 6">
            <a:extLst>
              <a:ext uri="{FF2B5EF4-FFF2-40B4-BE49-F238E27FC236}">
                <a16:creationId xmlns:a16="http://schemas.microsoft.com/office/drawing/2014/main" id="{E9CCC16B-8C71-575E-D65C-4FB216D8C4F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89868" y="1534501"/>
            <a:ext cx="4525004" cy="3788997"/>
          </a:xfrm>
          <a:prstGeom prst="rect">
            <a:avLst/>
          </a:prstGeom>
        </p:spPr>
      </p:pic>
    </p:spTree>
    <p:extLst>
      <p:ext uri="{BB962C8B-B14F-4D97-AF65-F5344CB8AC3E}">
        <p14:creationId xmlns:p14="http://schemas.microsoft.com/office/powerpoint/2010/main" val="251669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14A81-FDB1-4649-C315-EE07ED16F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6" name="Picture 5" descr="A picture containing text, sign, clipart, vector graphics&#10;&#10;Description automatically generated">
            <a:extLst>
              <a:ext uri="{FF2B5EF4-FFF2-40B4-BE49-F238E27FC236}">
                <a16:creationId xmlns:a16="http://schemas.microsoft.com/office/drawing/2014/main" id="{E44113E8-D339-DDA9-2FC0-81EDC11B16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B1FFA10D-AAD2-5F26-49CC-9EF3E397514B}"/>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519718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 V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55338544-5C60-3B7C-AF82-1F64EAB3C9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6"/>
            <a:ext cx="1636123" cy="1636123"/>
          </a:xfrm>
          <a:prstGeom prst="rect">
            <a:avLst/>
          </a:prstGeom>
        </p:spPr>
      </p:pic>
      <p:sp>
        <p:nvSpPr>
          <p:cNvPr id="8" name="Title 1">
            <a:extLst>
              <a:ext uri="{FF2B5EF4-FFF2-40B4-BE49-F238E27FC236}">
                <a16:creationId xmlns:a16="http://schemas.microsoft.com/office/drawing/2014/main" id="{F0D62542-0F23-91BC-8018-68C83A293526}"/>
              </a:ext>
            </a:extLst>
          </p:cNvPr>
          <p:cNvSpPr txBox="1">
            <a:spLocks/>
          </p:cNvSpPr>
          <p:nvPr userDrawn="1"/>
        </p:nvSpPr>
        <p:spPr>
          <a:xfrm>
            <a:off x="838200" y="2781933"/>
            <a:ext cx="10515599" cy="529104"/>
          </a:xfrm>
          <a:prstGeom prst="rect">
            <a:avLst/>
          </a:prstGeom>
        </p:spPr>
        <p:txBody>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nl-NL" sz="3600" b="1" err="1">
                <a:latin typeface="Arial" panose="020B0604020202020204" pitchFamily="34" charset="0"/>
                <a:cs typeface="Arial" panose="020B0604020202020204" pitchFamily="34" charset="0"/>
              </a:rPr>
              <a:t>Thank</a:t>
            </a:r>
            <a:r>
              <a:rPr lang="nl-NL" sz="3600" b="1">
                <a:latin typeface="Arial" panose="020B0604020202020204" pitchFamily="34" charset="0"/>
                <a:cs typeface="Arial" panose="020B0604020202020204" pitchFamily="34" charset="0"/>
              </a:rPr>
              <a:t> </a:t>
            </a:r>
            <a:r>
              <a:rPr lang="nl-NL" sz="3600" b="1" err="1">
                <a:latin typeface="Arial" panose="020B0604020202020204" pitchFamily="34" charset="0"/>
                <a:cs typeface="Arial" panose="020B0604020202020204" pitchFamily="34" charset="0"/>
              </a:rPr>
              <a:t>you</a:t>
            </a:r>
            <a:r>
              <a:rPr lang="nl-NL" sz="3600" b="1">
                <a:latin typeface="Arial" panose="020B0604020202020204" pitchFamily="34" charset="0"/>
                <a:cs typeface="Arial" panose="020B0604020202020204" pitchFamily="34" charset="0"/>
              </a:rPr>
              <a:t>!</a:t>
            </a:r>
            <a:br>
              <a:rPr lang="nl-NL" sz="3600" b="1">
                <a:latin typeface="Arial" panose="020B0604020202020204" pitchFamily="34" charset="0"/>
                <a:cs typeface="Arial" panose="020B0604020202020204" pitchFamily="34" charset="0"/>
              </a:rPr>
            </a:br>
            <a:r>
              <a:rPr lang="nl-NL" sz="2800" b="1">
                <a:latin typeface="Arial" panose="020B0604020202020204" pitchFamily="34" charset="0"/>
                <a:cs typeface="Arial" panose="020B0604020202020204" pitchFamily="34" charset="0"/>
              </a:rPr>
              <a:t>Merci </a:t>
            </a:r>
            <a:r>
              <a:rPr lang="nl-NL" sz="2800" b="1" err="1">
                <a:latin typeface="Arial" panose="020B0604020202020204" pitchFamily="34" charset="0"/>
                <a:cs typeface="Arial" panose="020B0604020202020204" pitchFamily="34" charset="0"/>
              </a:rPr>
              <a:t>bien</a:t>
            </a:r>
            <a:r>
              <a:rPr lang="nl-NL" sz="2800" b="1">
                <a:latin typeface="Arial" panose="020B0604020202020204" pitchFamily="34" charset="0"/>
                <a:cs typeface="Arial" panose="020B0604020202020204" pitchFamily="34" charset="0"/>
              </a:rPr>
              <a:t>!</a:t>
            </a:r>
            <a:br>
              <a:rPr lang="nl-NL" sz="2800" b="1">
                <a:latin typeface="Arial" panose="020B0604020202020204" pitchFamily="34" charset="0"/>
                <a:cs typeface="Arial" panose="020B0604020202020204" pitchFamily="34" charset="0"/>
              </a:rPr>
            </a:br>
            <a:r>
              <a:rPr lang="nl-NL" sz="2400" b="1">
                <a:latin typeface="Arial" panose="020B0604020202020204" pitchFamily="34" charset="0"/>
                <a:cs typeface="Arial" panose="020B0604020202020204" pitchFamily="34" charset="0"/>
              </a:rPr>
              <a:t>¡</a:t>
            </a:r>
            <a:r>
              <a:rPr lang="nl-NL" sz="2400" b="1" err="1">
                <a:latin typeface="Arial" panose="020B0604020202020204" pitchFamily="34" charset="0"/>
                <a:cs typeface="Arial" panose="020B0604020202020204" pitchFamily="34" charset="0"/>
              </a:rPr>
              <a:t>Muchas</a:t>
            </a:r>
            <a:r>
              <a:rPr lang="nl-NL" sz="2400" b="1">
                <a:latin typeface="Arial" panose="020B0604020202020204" pitchFamily="34" charset="0"/>
                <a:cs typeface="Arial" panose="020B0604020202020204" pitchFamily="34" charset="0"/>
              </a:rPr>
              <a:t> </a:t>
            </a:r>
            <a:r>
              <a:rPr lang="nl-NL" sz="2400" b="1" err="1">
                <a:latin typeface="Arial" panose="020B0604020202020204" pitchFamily="34" charset="0"/>
                <a:cs typeface="Arial" panose="020B0604020202020204" pitchFamily="34" charset="0"/>
              </a:rPr>
              <a:t>gracias</a:t>
            </a:r>
            <a:r>
              <a:rPr lang="nl-NL" sz="2400" b="1">
                <a:latin typeface="Arial" panose="020B0604020202020204" pitchFamily="34" charset="0"/>
                <a:cs typeface="Arial" panose="020B0604020202020204" pitchFamily="34" charset="0"/>
              </a:rPr>
              <a:t>!</a:t>
            </a:r>
            <a:br>
              <a:rPr lang="nl-NL" sz="2400" b="1">
                <a:latin typeface="Arial" panose="020B0604020202020204" pitchFamily="34" charset="0"/>
                <a:cs typeface="Arial" panose="020B0604020202020204" pitchFamily="34" charset="0"/>
              </a:rPr>
            </a:br>
            <a:r>
              <a:rPr lang="nl-NL" sz="2400" b="1">
                <a:latin typeface="Arial" panose="020B0604020202020204" pitchFamily="34" charset="0"/>
                <a:cs typeface="Arial" panose="020B0604020202020204" pitchFamily="34" charset="0"/>
              </a:rPr>
              <a:t>Mille </a:t>
            </a:r>
            <a:r>
              <a:rPr lang="nl-NL" sz="2400" b="1" err="1">
                <a:latin typeface="Arial" panose="020B0604020202020204" pitchFamily="34" charset="0"/>
                <a:cs typeface="Arial" panose="020B0604020202020204" pitchFamily="34" charset="0"/>
              </a:rPr>
              <a:t>grazie</a:t>
            </a:r>
            <a:r>
              <a:rPr lang="nl-NL" sz="2400" b="1">
                <a:latin typeface="Arial" panose="020B0604020202020204" pitchFamily="34" charset="0"/>
                <a:cs typeface="Arial" panose="020B0604020202020204" pitchFamily="34" charset="0"/>
              </a:rPr>
              <a:t>!</a:t>
            </a:r>
            <a:br>
              <a:rPr lang="nl-NL" sz="2400" b="1">
                <a:latin typeface="Arial" panose="020B0604020202020204" pitchFamily="34" charset="0"/>
                <a:cs typeface="Arial" panose="020B0604020202020204" pitchFamily="34" charset="0"/>
              </a:rPr>
            </a:br>
            <a:r>
              <a:rPr lang="nl-NL" sz="2400" b="1">
                <a:latin typeface="Arial" panose="020B0604020202020204" pitchFamily="34" charset="0"/>
                <a:cs typeface="Arial" panose="020B0604020202020204" pitchFamily="34" charset="0"/>
              </a:rPr>
              <a:t>Bedankt!</a:t>
            </a:r>
            <a:br>
              <a:rPr lang="nl-NL" sz="2400" b="1">
                <a:latin typeface="Arial" panose="020B0604020202020204" pitchFamily="34" charset="0"/>
                <a:cs typeface="Arial" panose="020B0604020202020204" pitchFamily="34" charset="0"/>
              </a:rPr>
            </a:br>
            <a:r>
              <a:rPr lang="nl-NL" sz="1800" b="1" err="1">
                <a:latin typeface="Arial" panose="020B0604020202020204" pitchFamily="34" charset="0"/>
                <a:cs typeface="Arial" panose="020B0604020202020204" pitchFamily="34" charset="0"/>
              </a:rPr>
              <a:t>Dzięki</a:t>
            </a:r>
            <a:r>
              <a:rPr lang="nl-NL" sz="1800" b="1">
                <a:latin typeface="Arial" panose="020B0604020202020204" pitchFamily="34" charset="0"/>
                <a:cs typeface="Arial" panose="020B0604020202020204" pitchFamily="34" charset="0"/>
              </a:rPr>
              <a:t>!</a:t>
            </a:r>
            <a:br>
              <a:rPr lang="nl-NL" sz="1800" b="1">
                <a:latin typeface="Arial" panose="020B0604020202020204" pitchFamily="34" charset="0"/>
                <a:cs typeface="Arial" panose="020B0604020202020204" pitchFamily="34" charset="0"/>
              </a:rPr>
            </a:br>
            <a:r>
              <a:rPr lang="nl-NL" sz="1800" b="1" err="1">
                <a:latin typeface="Arial" panose="020B0604020202020204" pitchFamily="34" charset="0"/>
                <a:cs typeface="Arial" panose="020B0604020202020204" pitchFamily="34" charset="0"/>
              </a:rPr>
              <a:t>Obrigado</a:t>
            </a:r>
            <a:r>
              <a:rPr lang="nl-NL" sz="1800" b="1">
                <a:latin typeface="Arial" panose="020B0604020202020204" pitchFamily="34" charset="0"/>
                <a:cs typeface="Arial" panose="020B0604020202020204" pitchFamily="34" charset="0"/>
              </a:rPr>
              <a:t>!</a:t>
            </a:r>
            <a:br>
              <a:rPr lang="nl-NL" sz="1800" b="1">
                <a:latin typeface="Arial" panose="020B0604020202020204" pitchFamily="34" charset="0"/>
                <a:cs typeface="Arial" panose="020B0604020202020204" pitchFamily="34" charset="0"/>
              </a:rPr>
            </a:br>
            <a:r>
              <a:rPr lang="nl-NL" sz="1800" b="1">
                <a:latin typeface="Arial" panose="020B0604020202020204" pitchFamily="34" charset="0"/>
                <a:cs typeface="Arial" panose="020B0604020202020204" pitchFamily="34" charset="0"/>
              </a:rPr>
              <a:t>Vielen Dank!</a:t>
            </a:r>
            <a:br>
              <a:rPr lang="nl-NL" sz="1800" b="1">
                <a:latin typeface="Arial" panose="020B0604020202020204" pitchFamily="34" charset="0"/>
                <a:cs typeface="Arial" panose="020B0604020202020204" pitchFamily="34" charset="0"/>
              </a:rPr>
            </a:br>
            <a:r>
              <a:rPr lang="ja-JP" altLang="en-US" sz="1800" b="1">
                <a:latin typeface="Arial" panose="020B0604020202020204" pitchFamily="34" charset="0"/>
                <a:cs typeface="Arial" panose="020B0604020202020204" pitchFamily="34" charset="0"/>
              </a:rPr>
              <a:t>谢谢你</a:t>
            </a:r>
            <a:br>
              <a:rPr lang="ja-JP" altLang="en-US" sz="1800" b="1">
                <a:latin typeface="Arial" panose="020B0604020202020204" pitchFamily="34" charset="0"/>
                <a:cs typeface="Arial" panose="020B0604020202020204" pitchFamily="34" charset="0"/>
              </a:rPr>
            </a:br>
            <a:r>
              <a:rPr lang="az-Cyrl-AZ" sz="1800" b="1">
                <a:latin typeface="Arial" panose="020B0604020202020204" pitchFamily="34" charset="0"/>
                <a:cs typeface="Arial" panose="020B0604020202020204" pitchFamily="34" charset="0"/>
              </a:rPr>
              <a:t>Хвала вам</a:t>
            </a:r>
            <a:br>
              <a:rPr lang="az-Cyrl-AZ" sz="1800" b="1">
                <a:latin typeface="Arial" panose="020B0604020202020204" pitchFamily="34" charset="0"/>
                <a:cs typeface="Arial" panose="020B0604020202020204" pitchFamily="34" charset="0"/>
              </a:rPr>
            </a:br>
            <a:r>
              <a:rPr lang="nl-NL" sz="1600" b="1" err="1">
                <a:latin typeface="Arial" panose="020B0604020202020204" pitchFamily="34" charset="0"/>
                <a:cs typeface="Arial" panose="020B0604020202020204" pitchFamily="34" charset="0"/>
              </a:rPr>
              <a:t>Mange</a:t>
            </a:r>
            <a:r>
              <a:rPr lang="nl-NL" sz="1600" b="1">
                <a:latin typeface="Arial" panose="020B0604020202020204" pitchFamily="34" charset="0"/>
                <a:cs typeface="Arial" panose="020B0604020202020204" pitchFamily="34" charset="0"/>
              </a:rPr>
              <a:t> tak!</a:t>
            </a:r>
            <a:br>
              <a:rPr lang="nl-NL" sz="1600" b="1">
                <a:latin typeface="Arial" panose="020B0604020202020204" pitchFamily="34" charset="0"/>
                <a:cs typeface="Arial" panose="020B0604020202020204" pitchFamily="34" charset="0"/>
              </a:rPr>
            </a:br>
            <a:r>
              <a:rPr lang="az-Cyrl-AZ" sz="1400" b="1">
                <a:latin typeface="Arial" panose="020B0604020202020204" pitchFamily="34" charset="0"/>
                <a:cs typeface="Arial" panose="020B0604020202020204" pitchFamily="34" charset="0"/>
              </a:rPr>
              <a:t>БЛАГОДАРЯ МНОГО</a:t>
            </a:r>
            <a:br>
              <a:rPr lang="az-Cyrl-AZ" sz="1400" b="1">
                <a:latin typeface="Arial" panose="020B0604020202020204" pitchFamily="34" charset="0"/>
                <a:cs typeface="Arial" panose="020B0604020202020204" pitchFamily="34" charset="0"/>
              </a:rPr>
            </a:br>
            <a:r>
              <a:rPr lang="nl-NL" sz="1400" b="1">
                <a:latin typeface="Arial" panose="020B0604020202020204" pitchFamily="34" charset="0"/>
                <a:cs typeface="Arial" panose="020B0604020202020204" pitchFamily="34" charset="0"/>
              </a:rPr>
              <a:t>MULȚUMESC MULT</a:t>
            </a:r>
            <a:endParaRPr lang="en-N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939C012-72B9-419A-CB69-EB60EFCC941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761750" y="1065350"/>
            <a:ext cx="1636123" cy="553055"/>
          </a:xfrm>
          <a:prstGeom prst="rect">
            <a:avLst/>
          </a:prstGeom>
        </p:spPr>
      </p:pic>
      <p:pic>
        <p:nvPicPr>
          <p:cNvPr id="3" name="Picture 2">
            <a:extLst>
              <a:ext uri="{FF2B5EF4-FFF2-40B4-BE49-F238E27FC236}">
                <a16:creationId xmlns:a16="http://schemas.microsoft.com/office/drawing/2014/main" id="{52B30D34-89E8-D749-F24A-6E0DE2A5B829}"/>
              </a:ext>
            </a:extLst>
          </p:cNvPr>
          <p:cNvPicPr>
            <a:picLocks noChangeAspect="1"/>
          </p:cNvPicPr>
          <p:nvPr userDrawn="1"/>
        </p:nvPicPr>
        <p:blipFill>
          <a:blip r:embed="rId5"/>
          <a:srcRect/>
          <a:stretch/>
        </p:blipFill>
        <p:spPr>
          <a:xfrm>
            <a:off x="4952984" y="1176974"/>
            <a:ext cx="1875829" cy="656540"/>
          </a:xfrm>
          <a:prstGeom prst="rect">
            <a:avLst/>
          </a:prstGeom>
        </p:spPr>
      </p:pic>
      <p:pic>
        <p:nvPicPr>
          <p:cNvPr id="10" name="Picture 9">
            <a:extLst>
              <a:ext uri="{FF2B5EF4-FFF2-40B4-BE49-F238E27FC236}">
                <a16:creationId xmlns:a16="http://schemas.microsoft.com/office/drawing/2014/main" id="{BDC57151-3ADF-A3C1-A670-69B741C9E94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Tree>
    <p:extLst>
      <p:ext uri="{BB962C8B-B14F-4D97-AF65-F5344CB8AC3E}">
        <p14:creationId xmlns:p14="http://schemas.microsoft.com/office/powerpoint/2010/main" val="69589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Slide V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499CDC-7642-C06A-037C-B9FEEEB0F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925F56-2586-ECFC-F87D-2466CA599953}"/>
              </a:ext>
            </a:extLst>
          </p:cNvPr>
          <p:cNvSpPr/>
          <p:nvPr userDrawn="1"/>
        </p:nvSpPr>
        <p:spPr>
          <a:xfrm>
            <a:off x="0" y="0"/>
            <a:ext cx="12192000" cy="6858000"/>
          </a:xfrm>
          <a:prstGeom prst="rect">
            <a:avLst/>
          </a:prstGeom>
          <a:solidFill>
            <a:schemeClr val="tx1">
              <a:alpha val="351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55338544-5C60-3B7C-AF82-1F64EAB3C9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4196" y="523816"/>
            <a:ext cx="1636123" cy="1636123"/>
          </a:xfrm>
          <a:prstGeom prst="rect">
            <a:avLst/>
          </a:prstGeom>
        </p:spPr>
      </p:pic>
      <p:sp>
        <p:nvSpPr>
          <p:cNvPr id="9" name="Text Placeholder 14">
            <a:extLst>
              <a:ext uri="{FF2B5EF4-FFF2-40B4-BE49-F238E27FC236}">
                <a16:creationId xmlns:a16="http://schemas.microsoft.com/office/drawing/2014/main" id="{04488B01-C2FF-B81A-B59D-D342103A1749}"/>
              </a:ext>
            </a:extLst>
          </p:cNvPr>
          <p:cNvSpPr>
            <a:spLocks noGrp="1"/>
          </p:cNvSpPr>
          <p:nvPr>
            <p:ph type="body" sz="quarter" idx="16" hasCustomPrompt="1"/>
          </p:nvPr>
        </p:nvSpPr>
        <p:spPr>
          <a:xfrm>
            <a:off x="838200" y="3602518"/>
            <a:ext cx="10515600" cy="307631"/>
          </a:xfrm>
          <a:prstGeom prst="rect">
            <a:avLst/>
          </a:prstGeom>
        </p:spPr>
        <p:txBody>
          <a:bodyPr numCol="1" anchor="ctr"/>
          <a:lstStyle>
            <a:lvl1pPr marL="0" indent="0" algn="ctr">
              <a:lnSpc>
                <a:spcPct val="12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GB"/>
              <a:t>Contact Name and E-Mail </a:t>
            </a:r>
            <a:endParaRPr lang="en-NL"/>
          </a:p>
        </p:txBody>
      </p:sp>
      <p:sp>
        <p:nvSpPr>
          <p:cNvPr id="2" name="Picture Placeholder 18">
            <a:extLst>
              <a:ext uri="{FF2B5EF4-FFF2-40B4-BE49-F238E27FC236}">
                <a16:creationId xmlns:a16="http://schemas.microsoft.com/office/drawing/2014/main" id="{67D819EA-0503-52DC-CAE0-0EE2DA368EF2}"/>
              </a:ext>
            </a:extLst>
          </p:cNvPr>
          <p:cNvSpPr>
            <a:spLocks noGrp="1"/>
          </p:cNvSpPr>
          <p:nvPr>
            <p:ph type="pic" sz="quarter" idx="14" hasCustomPrompt="1"/>
          </p:nvPr>
        </p:nvSpPr>
        <p:spPr>
          <a:xfrm>
            <a:off x="2592388" y="523817"/>
            <a:ext cx="2345372" cy="1636123"/>
          </a:xfrm>
          <a:prstGeom prst="rect">
            <a:avLst/>
          </a:prstGeom>
          <a:ln>
            <a:noFill/>
          </a:ln>
        </p:spPr>
        <p:txBody>
          <a:bodyPr anchor="ctr"/>
          <a:lstStyle>
            <a:lvl1pPr marL="0" indent="0" algn="ctr">
              <a:buNone/>
              <a:defRPr>
                <a:solidFill>
                  <a:schemeClr val="bg1"/>
                </a:solidFill>
              </a:defRPr>
            </a:lvl1pPr>
          </a:lstStyle>
          <a:p>
            <a:r>
              <a:rPr lang="en-NL"/>
              <a:t>Optional Logo</a:t>
            </a:r>
          </a:p>
        </p:txBody>
      </p:sp>
      <p:pic>
        <p:nvPicPr>
          <p:cNvPr id="3" name="Picture 2">
            <a:extLst>
              <a:ext uri="{FF2B5EF4-FFF2-40B4-BE49-F238E27FC236}">
                <a16:creationId xmlns:a16="http://schemas.microsoft.com/office/drawing/2014/main" id="{125B5464-9053-EBE5-3AD9-9656088686F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4" name="Title 1">
            <a:extLst>
              <a:ext uri="{FF2B5EF4-FFF2-40B4-BE49-F238E27FC236}">
                <a16:creationId xmlns:a16="http://schemas.microsoft.com/office/drawing/2014/main" id="{74502046-F4CF-89BE-5513-51977F4D788C}"/>
              </a:ext>
            </a:extLst>
          </p:cNvPr>
          <p:cNvSpPr>
            <a:spLocks noGrp="1"/>
          </p:cNvSpPr>
          <p:nvPr>
            <p:ph type="title" hasCustomPrompt="1"/>
          </p:nvPr>
        </p:nvSpPr>
        <p:spPr>
          <a:xfrm>
            <a:off x="2160087" y="2899896"/>
            <a:ext cx="7871825" cy="529104"/>
          </a:xfrm>
          <a:prstGeom prst="rect">
            <a:avLst/>
          </a:prstGeom>
        </p:spPr>
        <p:txBody>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a:t>Thank you</a:t>
            </a:r>
            <a:endParaRPr lang="en-NL"/>
          </a:p>
        </p:txBody>
      </p:sp>
    </p:spTree>
    <p:extLst>
      <p:ext uri="{BB962C8B-B14F-4D97-AF65-F5344CB8AC3E}">
        <p14:creationId xmlns:p14="http://schemas.microsoft.com/office/powerpoint/2010/main" val="247726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925F56-2586-ECFC-F87D-2466CA599953}"/>
              </a:ext>
            </a:extLst>
          </p:cNvPr>
          <p:cNvSpPr/>
          <p:nvPr userDrawn="1"/>
        </p:nvSpPr>
        <p:spPr>
          <a:xfrm>
            <a:off x="0" y="7997"/>
            <a:ext cx="12217456" cy="6858000"/>
          </a:xfrm>
          <a:prstGeom prst="rect">
            <a:avLst/>
          </a:prstGeom>
          <a:solidFill>
            <a:srgbClr val="8A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9B213906-A59D-5782-B259-4C8CB0BA2D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a:extLst>
              <a:ext uri="{FF2B5EF4-FFF2-40B4-BE49-F238E27FC236}">
                <a16:creationId xmlns:a16="http://schemas.microsoft.com/office/drawing/2014/main" id="{8893A1E1-7EED-2BA2-A273-F41DA8098B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55030" y="6103408"/>
            <a:ext cx="1175016" cy="407339"/>
          </a:xfrm>
          <a:prstGeom prst="rect">
            <a:avLst/>
          </a:prstGeom>
        </p:spPr>
      </p:pic>
      <p:sp>
        <p:nvSpPr>
          <p:cNvPr id="7" name="Title 1">
            <a:extLst>
              <a:ext uri="{FF2B5EF4-FFF2-40B4-BE49-F238E27FC236}">
                <a16:creationId xmlns:a16="http://schemas.microsoft.com/office/drawing/2014/main" id="{0528081A-C0B1-1AB6-8C82-F131AF9D076B}"/>
              </a:ext>
            </a:extLst>
          </p:cNvPr>
          <p:cNvSpPr>
            <a:spLocks noGrp="1"/>
          </p:cNvSpPr>
          <p:nvPr>
            <p:ph type="title" hasCustomPrompt="1"/>
          </p:nvPr>
        </p:nvSpPr>
        <p:spPr>
          <a:xfrm>
            <a:off x="838201" y="2899896"/>
            <a:ext cx="10515600" cy="529104"/>
          </a:xfrm>
          <a:prstGeom prst="rect">
            <a:avLst/>
          </a:prstGeom>
        </p:spPr>
        <p:txBody>
          <a:bodyPr/>
          <a:lstStyle>
            <a:lvl1pPr algn="ctr">
              <a:defRPr sz="3200" b="1">
                <a:solidFill>
                  <a:srgbClr val="003B71"/>
                </a:solidFill>
                <a:latin typeface="Arial" panose="020B0604020202020204" pitchFamily="34" charset="0"/>
                <a:cs typeface="Arial" panose="020B0604020202020204" pitchFamily="34" charset="0"/>
              </a:defRPr>
            </a:lvl1pPr>
          </a:lstStyle>
          <a:p>
            <a:r>
              <a:rPr lang="en-GB"/>
              <a:t>Chapter Slide</a:t>
            </a:r>
            <a:endParaRPr lang="en-NL"/>
          </a:p>
        </p:txBody>
      </p:sp>
      <p:sp>
        <p:nvSpPr>
          <p:cNvPr id="8" name="Text Placeholder 14">
            <a:extLst>
              <a:ext uri="{FF2B5EF4-FFF2-40B4-BE49-F238E27FC236}">
                <a16:creationId xmlns:a16="http://schemas.microsoft.com/office/drawing/2014/main" id="{874812BA-3861-821D-4C09-D42063C264A5}"/>
              </a:ext>
            </a:extLst>
          </p:cNvPr>
          <p:cNvSpPr>
            <a:spLocks noGrp="1"/>
          </p:cNvSpPr>
          <p:nvPr>
            <p:ph type="body" sz="quarter" idx="16" hasCustomPrompt="1"/>
          </p:nvPr>
        </p:nvSpPr>
        <p:spPr>
          <a:xfrm>
            <a:off x="838198" y="3562383"/>
            <a:ext cx="10515602" cy="407340"/>
          </a:xfrm>
          <a:prstGeom prst="rect">
            <a:avLst/>
          </a:prstGeom>
        </p:spPr>
        <p:txBody>
          <a:bodyPr numCol="1" anchor="ctr"/>
          <a:lstStyle>
            <a:lvl1pPr marL="0" indent="0" algn="ctr">
              <a:lnSpc>
                <a:spcPct val="120000"/>
              </a:lnSpc>
              <a:spcBef>
                <a:spcPts val="0"/>
              </a:spcBef>
              <a:buNone/>
              <a:defRPr sz="2000" b="1">
                <a:solidFill>
                  <a:srgbClr val="003B71"/>
                </a:solidFill>
                <a:latin typeface="Arial" panose="020B0604020202020204" pitchFamily="34" charset="0"/>
                <a:cs typeface="Arial" panose="020B0604020202020204" pitchFamily="34" charset="0"/>
              </a:defRPr>
            </a:lvl1pPr>
          </a:lstStyle>
          <a:p>
            <a:pPr lvl="0"/>
            <a:r>
              <a:rPr lang="en-GB"/>
              <a:t>Lorem ipsum</a:t>
            </a:r>
            <a:endParaRPr lang="en-NL"/>
          </a:p>
        </p:txBody>
      </p:sp>
      <p:sp>
        <p:nvSpPr>
          <p:cNvPr id="2" name="Picture Placeholder 18">
            <a:extLst>
              <a:ext uri="{FF2B5EF4-FFF2-40B4-BE49-F238E27FC236}">
                <a16:creationId xmlns:a16="http://schemas.microsoft.com/office/drawing/2014/main" id="{0A04C00D-12C6-7F42-50B3-744C246ED9E4}"/>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840590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295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925F56-2586-ECFC-F87D-2466CA599953}"/>
              </a:ext>
            </a:extLst>
          </p:cNvPr>
          <p:cNvSpPr/>
          <p:nvPr userDrawn="1"/>
        </p:nvSpPr>
        <p:spPr>
          <a:xfrm>
            <a:off x="-25456" y="0"/>
            <a:ext cx="12217456" cy="6858000"/>
          </a:xfrm>
          <a:prstGeom prst="rect">
            <a:avLst/>
          </a:prstGeom>
          <a:solidFill>
            <a:srgbClr val="CC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8AB30FAA-B3B3-6A28-623E-3A870E4EA4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1354FB1E-C5C3-917C-E11F-154DAF1182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4" name="Title 1">
            <a:extLst>
              <a:ext uri="{FF2B5EF4-FFF2-40B4-BE49-F238E27FC236}">
                <a16:creationId xmlns:a16="http://schemas.microsoft.com/office/drawing/2014/main" id="{70E7C091-6F22-EFB6-2473-A575F1C07F2F}"/>
              </a:ext>
            </a:extLst>
          </p:cNvPr>
          <p:cNvSpPr>
            <a:spLocks noGrp="1"/>
          </p:cNvSpPr>
          <p:nvPr>
            <p:ph type="title" hasCustomPrompt="1"/>
          </p:nvPr>
        </p:nvSpPr>
        <p:spPr>
          <a:xfrm>
            <a:off x="838201" y="2899896"/>
            <a:ext cx="10515600" cy="529104"/>
          </a:xfrm>
          <a:prstGeom prst="rect">
            <a:avLst/>
          </a:prstGeom>
        </p:spPr>
        <p:txBody>
          <a:bodyPr/>
          <a:lstStyle>
            <a:lvl1pPr algn="ctr">
              <a:defRPr sz="3200" b="1">
                <a:solidFill>
                  <a:srgbClr val="003B71"/>
                </a:solidFill>
                <a:latin typeface="Arial" panose="020B0604020202020204" pitchFamily="34" charset="0"/>
                <a:cs typeface="Arial" panose="020B0604020202020204" pitchFamily="34" charset="0"/>
              </a:defRPr>
            </a:lvl1pPr>
          </a:lstStyle>
          <a:p>
            <a:r>
              <a:rPr lang="en-GB"/>
              <a:t>Chapter Slide</a:t>
            </a:r>
            <a:endParaRPr lang="en-NL"/>
          </a:p>
        </p:txBody>
      </p:sp>
      <p:sp>
        <p:nvSpPr>
          <p:cNvPr id="5" name="Text Placeholder 14">
            <a:extLst>
              <a:ext uri="{FF2B5EF4-FFF2-40B4-BE49-F238E27FC236}">
                <a16:creationId xmlns:a16="http://schemas.microsoft.com/office/drawing/2014/main" id="{A9C32DD3-F4E7-D831-3FF7-CB1A848B6F3D}"/>
              </a:ext>
            </a:extLst>
          </p:cNvPr>
          <p:cNvSpPr>
            <a:spLocks noGrp="1"/>
          </p:cNvSpPr>
          <p:nvPr>
            <p:ph type="body" sz="quarter" idx="16" hasCustomPrompt="1"/>
          </p:nvPr>
        </p:nvSpPr>
        <p:spPr>
          <a:xfrm>
            <a:off x="838198" y="3562383"/>
            <a:ext cx="10515602" cy="407340"/>
          </a:xfrm>
          <a:prstGeom prst="rect">
            <a:avLst/>
          </a:prstGeom>
        </p:spPr>
        <p:txBody>
          <a:bodyPr numCol="1" anchor="ctr"/>
          <a:lstStyle>
            <a:lvl1pPr marL="0" indent="0" algn="ctr">
              <a:lnSpc>
                <a:spcPct val="120000"/>
              </a:lnSpc>
              <a:spcBef>
                <a:spcPts val="0"/>
              </a:spcBef>
              <a:buNone/>
              <a:defRPr sz="2000" b="1">
                <a:solidFill>
                  <a:srgbClr val="003B71"/>
                </a:solidFill>
                <a:latin typeface="Arial" panose="020B0604020202020204" pitchFamily="34" charset="0"/>
                <a:cs typeface="Arial" panose="020B0604020202020204" pitchFamily="34" charset="0"/>
              </a:defRPr>
            </a:lvl1pPr>
          </a:lstStyle>
          <a:p>
            <a:pPr lvl="0"/>
            <a:r>
              <a:rPr lang="en-GB"/>
              <a:t>Lorem ipsum</a:t>
            </a:r>
            <a:endParaRPr lang="en-NL"/>
          </a:p>
        </p:txBody>
      </p:sp>
      <p:sp>
        <p:nvSpPr>
          <p:cNvPr id="2" name="Picture Placeholder 18">
            <a:extLst>
              <a:ext uri="{FF2B5EF4-FFF2-40B4-BE49-F238E27FC236}">
                <a16:creationId xmlns:a16="http://schemas.microsoft.com/office/drawing/2014/main" id="{B6FD07DD-0101-CBA8-26A6-B492BA7E7FE3}"/>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Tree>
    <p:extLst>
      <p:ext uri="{BB962C8B-B14F-4D97-AF65-F5344CB8AC3E}">
        <p14:creationId xmlns:p14="http://schemas.microsoft.com/office/powerpoint/2010/main" val="3840538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Bullet Point Slide (full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3" name="Picture Placeholder 18">
            <a:extLst>
              <a:ext uri="{FF2B5EF4-FFF2-40B4-BE49-F238E27FC236}">
                <a16:creationId xmlns:a16="http://schemas.microsoft.com/office/drawing/2014/main" id="{108C6B0D-72FF-8F7A-068C-1315BE97EFEF}"/>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4" name="Text Placeholder 21">
            <a:extLst>
              <a:ext uri="{FF2B5EF4-FFF2-40B4-BE49-F238E27FC236}">
                <a16:creationId xmlns:a16="http://schemas.microsoft.com/office/drawing/2014/main" id="{E160D396-7352-3D4B-3324-4BF903D30E40}"/>
              </a:ext>
            </a:extLst>
          </p:cNvPr>
          <p:cNvSpPr>
            <a:spLocks noGrp="1"/>
          </p:cNvSpPr>
          <p:nvPr>
            <p:ph type="body" sz="quarter" idx="17" hasCustomPrompt="1"/>
          </p:nvPr>
        </p:nvSpPr>
        <p:spPr>
          <a:xfrm>
            <a:off x="584200" y="1264754"/>
            <a:ext cx="11012318" cy="4307670"/>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33410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Subline + Bullet Point Slide (full widt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25237-A7F5-0284-BB24-642DE5F3B7A7}"/>
              </a:ext>
            </a:extLst>
          </p:cNvPr>
          <p:cNvSpPr>
            <a:spLocks noGrp="1"/>
          </p:cNvSpPr>
          <p:nvPr>
            <p:ph type="title" hasCustomPrompt="1"/>
          </p:nvPr>
        </p:nvSpPr>
        <p:spPr>
          <a:xfrm>
            <a:off x="584950" y="523817"/>
            <a:ext cx="11012318" cy="529104"/>
          </a:xfrm>
          <a:prstGeom prst="rect">
            <a:avLst/>
          </a:prstGeom>
        </p:spPr>
        <p:txBody>
          <a:bodyPr/>
          <a:lstStyle>
            <a:lvl1pPr>
              <a:defRPr sz="3200" b="1">
                <a:solidFill>
                  <a:srgbClr val="003B71"/>
                </a:solidFill>
                <a:latin typeface="Arial" panose="020B0604020202020204" pitchFamily="34" charset="0"/>
                <a:cs typeface="Arial" panose="020B0604020202020204" pitchFamily="34" charset="0"/>
              </a:defRPr>
            </a:lvl1pPr>
          </a:lstStyle>
          <a:p>
            <a:r>
              <a:rPr lang="en-GB"/>
              <a:t>Headline</a:t>
            </a:r>
            <a:endParaRPr lang="en-NL"/>
          </a:p>
        </p:txBody>
      </p:sp>
      <p:pic>
        <p:nvPicPr>
          <p:cNvPr id="8" name="Picture 7">
            <a:extLst>
              <a:ext uri="{FF2B5EF4-FFF2-40B4-BE49-F238E27FC236}">
                <a16:creationId xmlns:a16="http://schemas.microsoft.com/office/drawing/2014/main" id="{D024CE1B-3434-043E-EBB9-11D346970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1952" y="5686117"/>
            <a:ext cx="893233" cy="893233"/>
          </a:xfrm>
          <a:prstGeom prst="rect">
            <a:avLst/>
          </a:prstGeom>
        </p:spPr>
      </p:pic>
      <p:pic>
        <p:nvPicPr>
          <p:cNvPr id="10" name="Picture 9" descr="A picture containing text, sign, clipart, vector graphics&#10;&#10;Description automatically generated">
            <a:extLst>
              <a:ext uri="{FF2B5EF4-FFF2-40B4-BE49-F238E27FC236}">
                <a16:creationId xmlns:a16="http://schemas.microsoft.com/office/drawing/2014/main" id="{A9AE07F7-2AF3-4215-DFC9-080DF6BEA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5030" y="6103408"/>
            <a:ext cx="1175017" cy="407339"/>
          </a:xfrm>
          <a:prstGeom prst="rect">
            <a:avLst/>
          </a:prstGeom>
        </p:spPr>
      </p:pic>
      <p:sp>
        <p:nvSpPr>
          <p:cNvPr id="18" name="Text Placeholder 14">
            <a:extLst>
              <a:ext uri="{FF2B5EF4-FFF2-40B4-BE49-F238E27FC236}">
                <a16:creationId xmlns:a16="http://schemas.microsoft.com/office/drawing/2014/main" id="{99F6C0D2-783D-1F79-B606-A6F617C4511B}"/>
              </a:ext>
            </a:extLst>
          </p:cNvPr>
          <p:cNvSpPr>
            <a:spLocks noGrp="1"/>
          </p:cNvSpPr>
          <p:nvPr>
            <p:ph type="body" sz="quarter" idx="15" hasCustomPrompt="1"/>
          </p:nvPr>
        </p:nvSpPr>
        <p:spPr>
          <a:xfrm>
            <a:off x="584198" y="1243278"/>
            <a:ext cx="11012319" cy="708095"/>
          </a:xfrm>
          <a:prstGeom prst="rect">
            <a:avLst/>
          </a:prstGeom>
        </p:spPr>
        <p:txBody>
          <a:bodyPr numCol="1" anchor="ctr"/>
          <a:lstStyle>
            <a:lvl1pPr marL="0" indent="0">
              <a:lnSpc>
                <a:spcPct val="120000"/>
              </a:lnSpc>
              <a:spcBef>
                <a:spcPts val="0"/>
              </a:spcBef>
              <a:buNone/>
              <a:defRPr sz="2000" b="1">
                <a:latin typeface="Arial" panose="020B0604020202020204" pitchFamily="34" charset="0"/>
                <a:cs typeface="Arial" panose="020B060402020202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endParaRPr lang="en-NL"/>
          </a:p>
        </p:txBody>
      </p:sp>
      <p:sp>
        <p:nvSpPr>
          <p:cNvPr id="3" name="Picture Placeholder 18">
            <a:extLst>
              <a:ext uri="{FF2B5EF4-FFF2-40B4-BE49-F238E27FC236}">
                <a16:creationId xmlns:a16="http://schemas.microsoft.com/office/drawing/2014/main" id="{D3F28EC0-4B27-ABA2-25AD-A68586C09374}"/>
              </a:ext>
            </a:extLst>
          </p:cNvPr>
          <p:cNvSpPr>
            <a:spLocks noGrp="1"/>
          </p:cNvSpPr>
          <p:nvPr>
            <p:ph type="pic" sz="quarter" idx="14" hasCustomPrompt="1"/>
          </p:nvPr>
        </p:nvSpPr>
        <p:spPr>
          <a:xfrm>
            <a:off x="1417139" y="5679248"/>
            <a:ext cx="1175016" cy="892912"/>
          </a:xfrm>
          <a:prstGeom prst="rect">
            <a:avLst/>
          </a:prstGeom>
          <a:ln>
            <a:noFill/>
          </a:ln>
        </p:spPr>
        <p:txBody>
          <a:bodyPr anchor="ctr"/>
          <a:lstStyle>
            <a:lvl1pPr marL="0" indent="0" algn="ctr">
              <a:buNone/>
              <a:defRPr sz="800">
                <a:solidFill>
                  <a:schemeClr val="bg1"/>
                </a:solidFill>
              </a:defRPr>
            </a:lvl1pPr>
          </a:lstStyle>
          <a:p>
            <a:r>
              <a:rPr lang="en-NL"/>
              <a:t>Optional Logo</a:t>
            </a:r>
          </a:p>
        </p:txBody>
      </p:sp>
      <p:sp>
        <p:nvSpPr>
          <p:cNvPr id="4" name="Text Placeholder 21">
            <a:extLst>
              <a:ext uri="{FF2B5EF4-FFF2-40B4-BE49-F238E27FC236}">
                <a16:creationId xmlns:a16="http://schemas.microsoft.com/office/drawing/2014/main" id="{E969CC49-ECCA-CDE7-1754-37A8CDA0F434}"/>
              </a:ext>
            </a:extLst>
          </p:cNvPr>
          <p:cNvSpPr>
            <a:spLocks noGrp="1"/>
          </p:cNvSpPr>
          <p:nvPr>
            <p:ph type="body" sz="quarter" idx="17" hasCustomPrompt="1"/>
          </p:nvPr>
        </p:nvSpPr>
        <p:spPr>
          <a:xfrm>
            <a:off x="584199" y="2141730"/>
            <a:ext cx="11012317" cy="3430694"/>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a:t>
            </a:r>
            <a:r>
              <a:rPr lang="en-GB" err="1"/>
              <a:t>dolor</a:t>
            </a:r>
            <a:r>
              <a:rPr lang="en-GB"/>
              <a:t> magna </a:t>
            </a:r>
            <a:r>
              <a:rPr lang="en-GB" err="1"/>
              <a:t>aliqua</a:t>
            </a:r>
            <a:r>
              <a:rPr lang="en-GB"/>
              <a:t>.</a:t>
            </a:r>
            <a:endParaRPr lang="en-NL"/>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 </a:t>
            </a:r>
            <a:r>
              <a:rPr lang="en-GB" err="1"/>
              <a:t>sed</a:t>
            </a:r>
            <a:r>
              <a:rPr lang="en-GB"/>
              <a:t> </a:t>
            </a:r>
            <a:r>
              <a:rPr lang="en-GB" err="1"/>
              <a:t>quia</a:t>
            </a:r>
            <a:r>
              <a:rPr lang="en-GB"/>
              <a:t> </a:t>
            </a:r>
            <a:r>
              <a:rPr lang="en-GB" err="1"/>
              <a:t>consequuntur</a:t>
            </a:r>
            <a:r>
              <a:rPr lang="en-GB"/>
              <a:t> </a:t>
            </a:r>
            <a:r>
              <a:rPr lang="en-GB" err="1"/>
              <a:t>magni</a:t>
            </a:r>
            <a:r>
              <a:rPr lang="en-GB"/>
              <a:t> </a:t>
            </a:r>
            <a:r>
              <a:rPr lang="en-GB" err="1"/>
              <a:t>dolores</a:t>
            </a:r>
            <a:r>
              <a:rPr lang="en-GB"/>
              <a:t> </a:t>
            </a:r>
            <a:r>
              <a:rPr lang="en-GB" err="1"/>
              <a:t>eos</a:t>
            </a:r>
            <a:r>
              <a:rPr lang="en-GB"/>
              <a:t> qui </a:t>
            </a:r>
            <a:r>
              <a:rPr lang="en-GB" err="1"/>
              <a:t>ratione</a:t>
            </a:r>
            <a:r>
              <a:rPr lang="en-GB"/>
              <a:t> </a:t>
            </a:r>
            <a:r>
              <a:rPr lang="en-GB" err="1"/>
              <a:t>voluptatem</a:t>
            </a:r>
            <a:r>
              <a:rPr lang="en-GB"/>
              <a:t> </a:t>
            </a:r>
            <a:r>
              <a:rPr lang="en-GB" err="1"/>
              <a:t>sequi</a:t>
            </a:r>
            <a:r>
              <a:rPr lang="en-GB"/>
              <a:t> </a:t>
            </a:r>
            <a:r>
              <a:rPr lang="en-GB" err="1"/>
              <a:t>nesciunt</a:t>
            </a:r>
            <a:r>
              <a:rPr lang="en-GB"/>
              <a:t>. </a:t>
            </a:r>
          </a:p>
          <a:p>
            <a:pPr marL="285750" indent="-285750">
              <a:lnSpc>
                <a:spcPct val="120000"/>
              </a:lnSpc>
              <a:spcBef>
                <a:spcPts val="600"/>
              </a:spcBef>
              <a:buFont typeface="Arial" panose="020B0604020202020204" pitchFamily="34" charset="0"/>
              <a:buChar char="•"/>
            </a:pPr>
            <a:r>
              <a:rPr lang="en-GB"/>
              <a:t>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odit</a:t>
            </a:r>
            <a:r>
              <a:rPr lang="en-GB"/>
              <a:t> </a:t>
            </a:r>
            <a:r>
              <a:rPr lang="en-GB" err="1"/>
              <a:t>aut</a:t>
            </a:r>
            <a:r>
              <a:rPr lang="en-GB"/>
              <a:t> fugit.</a:t>
            </a:r>
          </a:p>
        </p:txBody>
      </p:sp>
    </p:spTree>
    <p:extLst>
      <p:ext uri="{BB962C8B-B14F-4D97-AF65-F5344CB8AC3E}">
        <p14:creationId xmlns:p14="http://schemas.microsoft.com/office/powerpoint/2010/main" val="2209619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3776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683" r:id="rId3"/>
    <p:sldLayoutId id="2147483684" r:id="rId4"/>
    <p:sldLayoutId id="2147483666" r:id="rId5"/>
    <p:sldLayoutId id="2147483667" r:id="rId6"/>
    <p:sldLayoutId id="2147483668" r:id="rId7"/>
    <p:sldLayoutId id="2147483690" r:id="rId8"/>
    <p:sldLayoutId id="2147483694" r:id="rId9"/>
    <p:sldLayoutId id="2147483695" r:id="rId10"/>
    <p:sldLayoutId id="2147483670" r:id="rId11"/>
    <p:sldLayoutId id="2147483701" r:id="rId12"/>
    <p:sldLayoutId id="2147483686" r:id="rId13"/>
    <p:sldLayoutId id="2147483691" r:id="rId14"/>
    <p:sldLayoutId id="2147483687" r:id="rId15"/>
    <p:sldLayoutId id="2147483669" r:id="rId16"/>
    <p:sldLayoutId id="2147483705" r:id="rId17"/>
    <p:sldLayoutId id="2147483688" r:id="rId18"/>
    <p:sldLayoutId id="2147483693" r:id="rId19"/>
    <p:sldLayoutId id="2147483689" r:id="rId20"/>
    <p:sldLayoutId id="2147483696" r:id="rId21"/>
    <p:sldLayoutId id="2147483697" r:id="rId22"/>
    <p:sldLayoutId id="2147483700" r:id="rId23"/>
    <p:sldLayoutId id="2147483699" r:id="rId24"/>
    <p:sldLayoutId id="2147483704" r:id="rId25"/>
    <p:sldLayoutId id="2147483703" r:id="rId26"/>
    <p:sldLayoutId id="2147483649" r:id="rId27"/>
    <p:sldLayoutId id="2147483678" r:id="rId28"/>
    <p:sldLayoutId id="2147483708" r:id="rId29"/>
    <p:sldLayoutId id="214748374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2094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7.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iccs.acer.or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www.iea.nl/news-events/news/iccs-2022-publications-and-data-available" TargetMode="External"/><Relationship Id="rId5" Type="http://schemas.openxmlformats.org/officeDocument/2006/relationships/hyperlink" Target="https://www.nsa.smm.lt/svietimo-stebesena/tyrimai/tarptautiniai-tyrimai/iea-iccs/" TargetMode="External"/><Relationship Id="rId4" Type="http://schemas.openxmlformats.org/officeDocument/2006/relationships/hyperlink" Target="https://smsm.lrv.lt/lt/teisine-informacija-1/ti-tyrimai-ir-analizes/tarptautiniai-tyrimai-ir-apzvalgo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02A87E1-B85B-4878-9E59-6FF6008A7B43}"/>
              </a:ext>
            </a:extLst>
          </p:cNvPr>
          <p:cNvSpPr>
            <a:spLocks noGrp="1"/>
          </p:cNvSpPr>
          <p:nvPr>
            <p:ph type="title"/>
          </p:nvPr>
        </p:nvSpPr>
        <p:spPr>
          <a:xfrm>
            <a:off x="2313432" y="3429000"/>
            <a:ext cx="7748016" cy="529104"/>
          </a:xfrm>
        </p:spPr>
        <p:txBody>
          <a:bodyPr/>
          <a:lstStyle/>
          <a:p>
            <a:r>
              <a:rPr lang="lt-LT" dirty="0">
                <a:latin typeface="Beausite Fit Light" panose="020B0403050502060203" pitchFamily="34" charset="0"/>
              </a:rPr>
              <a:t>ICCS 2022 Europos modulio rezultatai</a:t>
            </a:r>
            <a:br>
              <a:rPr lang="lt-LT" dirty="0">
                <a:latin typeface="Beausite Fit Light" panose="020B0403050502060203" pitchFamily="34" charset="0"/>
              </a:rPr>
            </a:br>
            <a:endParaRPr lang="lt-LT" dirty="0">
              <a:latin typeface="Beausite Fit Light" panose="020B0403050502060203" pitchFamily="34" charset="0"/>
            </a:endParaRPr>
          </a:p>
        </p:txBody>
      </p:sp>
      <p:sp>
        <p:nvSpPr>
          <p:cNvPr id="3" name="Teksto vietos rezervavimo ženklas 2">
            <a:extLst>
              <a:ext uri="{FF2B5EF4-FFF2-40B4-BE49-F238E27FC236}">
                <a16:creationId xmlns:a16="http://schemas.microsoft.com/office/drawing/2014/main" id="{6201FDB6-8D52-436C-BF5B-D986E58A8E74}"/>
              </a:ext>
            </a:extLst>
          </p:cNvPr>
          <p:cNvSpPr>
            <a:spLocks noGrp="1"/>
          </p:cNvSpPr>
          <p:nvPr>
            <p:ph type="body" sz="quarter" idx="16"/>
          </p:nvPr>
        </p:nvSpPr>
        <p:spPr>
          <a:xfrm>
            <a:off x="584950" y="5606039"/>
            <a:ext cx="10515600" cy="365132"/>
          </a:xfrm>
        </p:spPr>
        <p:txBody>
          <a:bodyPr/>
          <a:lstStyle/>
          <a:p>
            <a:r>
              <a:rPr lang="lt-LT" dirty="0">
                <a:latin typeface="Beausite Fit Light" panose="020B0403050502060203" pitchFamily="34" charset="0"/>
              </a:rPr>
              <a:t>Lina </a:t>
            </a:r>
            <a:r>
              <a:rPr lang="lt-LT" dirty="0" err="1">
                <a:latin typeface="Beausite Fit Light" panose="020B0403050502060203" pitchFamily="34" charset="0"/>
              </a:rPr>
              <a:t>Pareigienė</a:t>
            </a:r>
            <a:r>
              <a:rPr lang="lt-LT" dirty="0">
                <a:latin typeface="Beausite Fit Light" panose="020B0403050502060203" pitchFamily="34" charset="0"/>
              </a:rPr>
              <a:t>, Nacionalinė tyrimo ICCS 2022 koordinatorė</a:t>
            </a:r>
            <a:endParaRPr lang="lt-LT" dirty="0"/>
          </a:p>
        </p:txBody>
      </p:sp>
      <p:sp>
        <p:nvSpPr>
          <p:cNvPr id="4" name="Teksto vietos rezervavimo ženklas 3">
            <a:extLst>
              <a:ext uri="{FF2B5EF4-FFF2-40B4-BE49-F238E27FC236}">
                <a16:creationId xmlns:a16="http://schemas.microsoft.com/office/drawing/2014/main" id="{B1B41E43-33EA-4887-8DFF-171B87E6D758}"/>
              </a:ext>
            </a:extLst>
          </p:cNvPr>
          <p:cNvSpPr>
            <a:spLocks noGrp="1"/>
          </p:cNvSpPr>
          <p:nvPr>
            <p:ph type="body" sz="quarter" idx="17"/>
          </p:nvPr>
        </p:nvSpPr>
        <p:spPr>
          <a:xfrm>
            <a:off x="584950" y="5971171"/>
            <a:ext cx="10515600" cy="365132"/>
          </a:xfrm>
        </p:spPr>
        <p:txBody>
          <a:bodyPr/>
          <a:lstStyle/>
          <a:p>
            <a:r>
              <a:rPr lang="lt-LT" i="0" dirty="0">
                <a:latin typeface="Beausite Fit Light" panose="020B0403050502060203" pitchFamily="34" charset="0"/>
              </a:rPr>
              <a:t>2024 02 22</a:t>
            </a:r>
          </a:p>
        </p:txBody>
      </p:sp>
      <p:sp>
        <p:nvSpPr>
          <p:cNvPr id="5" name="Paveikslėlio vietos rezervavimo ženklas 4">
            <a:extLst>
              <a:ext uri="{FF2B5EF4-FFF2-40B4-BE49-F238E27FC236}">
                <a16:creationId xmlns:a16="http://schemas.microsoft.com/office/drawing/2014/main" id="{95B06A14-2170-4C3C-9317-327A72570260}"/>
              </a:ext>
            </a:extLst>
          </p:cNvPr>
          <p:cNvSpPr>
            <a:spLocks noGrp="1"/>
          </p:cNvSpPr>
          <p:nvPr>
            <p:ph type="pic" sz="quarter" idx="14"/>
          </p:nvPr>
        </p:nvSpPr>
        <p:spPr/>
        <p:txBody>
          <a:bodyPr/>
          <a:lstStyle/>
          <a:p>
            <a:endParaRPr lang="lt-LT"/>
          </a:p>
        </p:txBody>
      </p:sp>
      <p:pic>
        <p:nvPicPr>
          <p:cNvPr id="6" name="Paveikslėlis 5">
            <a:extLst>
              <a:ext uri="{FF2B5EF4-FFF2-40B4-BE49-F238E27FC236}">
                <a16:creationId xmlns:a16="http://schemas.microsoft.com/office/drawing/2014/main" id="{29CE24A6-E5D5-4851-9FF7-1E4815A410D3}"/>
              </a:ext>
            </a:extLst>
          </p:cNvPr>
          <p:cNvPicPr>
            <a:picLocks noChangeAspect="1"/>
          </p:cNvPicPr>
          <p:nvPr/>
        </p:nvPicPr>
        <p:blipFill>
          <a:blip r:embed="rId2"/>
          <a:stretch>
            <a:fillRect/>
          </a:stretch>
        </p:blipFill>
        <p:spPr>
          <a:xfrm>
            <a:off x="9881278" y="334275"/>
            <a:ext cx="1964262" cy="1825665"/>
          </a:xfrm>
          <a:prstGeom prst="rect">
            <a:avLst/>
          </a:prstGeom>
        </p:spPr>
      </p:pic>
      <p:pic>
        <p:nvPicPr>
          <p:cNvPr id="7" name="Paveikslėlis 6">
            <a:extLst>
              <a:ext uri="{FF2B5EF4-FFF2-40B4-BE49-F238E27FC236}">
                <a16:creationId xmlns:a16="http://schemas.microsoft.com/office/drawing/2014/main" id="{EF82EE61-61F0-4154-B273-0C0C1D2FDBFB}"/>
              </a:ext>
            </a:extLst>
          </p:cNvPr>
          <p:cNvPicPr>
            <a:picLocks noChangeAspect="1"/>
          </p:cNvPicPr>
          <p:nvPr/>
        </p:nvPicPr>
        <p:blipFill>
          <a:blip r:embed="rId3"/>
          <a:stretch>
            <a:fillRect/>
          </a:stretch>
        </p:blipFill>
        <p:spPr>
          <a:xfrm>
            <a:off x="2626643" y="529777"/>
            <a:ext cx="2311117" cy="1630163"/>
          </a:xfrm>
          <a:prstGeom prst="rect">
            <a:avLst/>
          </a:prstGeom>
        </p:spPr>
      </p:pic>
    </p:spTree>
    <p:extLst>
      <p:ext uri="{BB962C8B-B14F-4D97-AF65-F5344CB8AC3E}">
        <p14:creationId xmlns:p14="http://schemas.microsoft.com/office/powerpoint/2010/main" val="340981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ADC6C2-79C8-4282-A32F-AB6B04791969}"/>
              </a:ext>
            </a:extLst>
          </p:cNvPr>
          <p:cNvSpPr>
            <a:spLocks noGrp="1"/>
          </p:cNvSpPr>
          <p:nvPr>
            <p:ph type="title"/>
          </p:nvPr>
        </p:nvSpPr>
        <p:spPr/>
        <p:txBody>
          <a:bodyPr/>
          <a:lstStyle/>
          <a:p>
            <a:r>
              <a:rPr lang="lt-LT">
                <a:latin typeface="Beausite Fit Light" panose="020B0403050502060203" pitchFamily="34" charset="0"/>
              </a:rPr>
              <a:t>Mokinių požiūris į laisvą asmenų judėjimą Europoje</a:t>
            </a:r>
          </a:p>
        </p:txBody>
      </p:sp>
      <p:sp>
        <p:nvSpPr>
          <p:cNvPr id="5" name="TextBox 4">
            <a:extLst>
              <a:ext uri="{FF2B5EF4-FFF2-40B4-BE49-F238E27FC236}">
                <a16:creationId xmlns:a16="http://schemas.microsoft.com/office/drawing/2014/main" id="{63D907E1-9AF6-42E8-B2B2-4CF8EAA86E46}"/>
              </a:ext>
            </a:extLst>
          </p:cNvPr>
          <p:cNvSpPr txBox="1"/>
          <p:nvPr/>
        </p:nvSpPr>
        <p:spPr>
          <a:xfrm>
            <a:off x="1381453" y="5641488"/>
            <a:ext cx="8240383" cy="923330"/>
          </a:xfrm>
          <a:prstGeom prst="rect">
            <a:avLst/>
          </a:prstGeom>
          <a:noFill/>
        </p:spPr>
        <p:txBody>
          <a:bodyPr wrap="square" rtlCol="0">
            <a:spAutoFit/>
          </a:bodyPr>
          <a:lstStyle/>
          <a:p>
            <a:pPr algn="just"/>
            <a:r>
              <a:rPr lang="lt-LT">
                <a:solidFill>
                  <a:srgbClr val="003B71"/>
                </a:solidFill>
                <a:latin typeface="Beausite Fit Light" panose="020B0403050502060203" pitchFamily="34" charset="0"/>
              </a:rPr>
              <a:t>Bendras požiūrio į laisvą judėjimą Europoje indeksas </a:t>
            </a:r>
            <a:r>
              <a:rPr lang="lt-LT">
                <a:solidFill>
                  <a:srgbClr val="23B09A"/>
                </a:solidFill>
                <a:highlight>
                  <a:srgbClr val="FFFFFF"/>
                </a:highlight>
                <a:latin typeface="Beausite Fit Light" panose="020B0403050502060203" pitchFamily="34" charset="0"/>
                <a:cs typeface="Arial"/>
              </a:rPr>
              <a:t>LIETUVOJE (52 skalės taškai) </a:t>
            </a:r>
            <a:r>
              <a:rPr lang="lt-LT">
                <a:solidFill>
                  <a:srgbClr val="003B71"/>
                </a:solidFill>
                <a:latin typeface="Beausite Fit Light" panose="020B0403050502060203" pitchFamily="34" charset="0"/>
              </a:rPr>
              <a:t>statistiškai reikšmingai </a:t>
            </a:r>
            <a:r>
              <a:rPr lang="lt-LT">
                <a:solidFill>
                  <a:srgbClr val="23B09A"/>
                </a:solidFill>
                <a:highlight>
                  <a:srgbClr val="FFFFFF"/>
                </a:highlight>
                <a:latin typeface="Beausite Fit Light" panose="020B0403050502060203" pitchFamily="34" charset="0"/>
                <a:cs typeface="Arial"/>
              </a:rPr>
              <a:t>didesnis </a:t>
            </a:r>
            <a:r>
              <a:rPr lang="lt-LT">
                <a:solidFill>
                  <a:srgbClr val="003B71"/>
                </a:solidFill>
                <a:latin typeface="Beausite Fit Light" panose="020B0403050502060203" pitchFamily="34" charset="0"/>
              </a:rPr>
              <a:t>už ICCS 2022 šalių vidurkį (51), ir lyginant su 2016 m. išliko toks pats. </a:t>
            </a:r>
            <a:endParaRPr lang="lt-LT"/>
          </a:p>
        </p:txBody>
      </p:sp>
      <p:pic>
        <p:nvPicPr>
          <p:cNvPr id="3" name="Paveikslėlis 2">
            <a:extLst>
              <a:ext uri="{FF2B5EF4-FFF2-40B4-BE49-F238E27FC236}">
                <a16:creationId xmlns:a16="http://schemas.microsoft.com/office/drawing/2014/main" id="{FA9809EF-D094-3F24-CD89-3FD0B1A9C9AB}"/>
              </a:ext>
            </a:extLst>
          </p:cNvPr>
          <p:cNvPicPr>
            <a:picLocks noChangeAspect="1"/>
          </p:cNvPicPr>
          <p:nvPr/>
        </p:nvPicPr>
        <p:blipFill>
          <a:blip r:embed="rId3"/>
          <a:stretch>
            <a:fillRect/>
          </a:stretch>
        </p:blipFill>
        <p:spPr>
          <a:xfrm>
            <a:off x="9657073" y="5238398"/>
            <a:ext cx="438053" cy="1326420"/>
          </a:xfrm>
          <a:prstGeom prst="rect">
            <a:avLst/>
          </a:prstGeom>
        </p:spPr>
      </p:pic>
      <p:pic>
        <p:nvPicPr>
          <p:cNvPr id="6" name="Paveikslėlis 5">
            <a:extLst>
              <a:ext uri="{FF2B5EF4-FFF2-40B4-BE49-F238E27FC236}">
                <a16:creationId xmlns:a16="http://schemas.microsoft.com/office/drawing/2014/main" id="{32D0D314-FDDB-49B3-374A-5EF5E6DEBF1A}"/>
              </a:ext>
            </a:extLst>
          </p:cNvPr>
          <p:cNvPicPr>
            <a:picLocks noChangeAspect="1"/>
          </p:cNvPicPr>
          <p:nvPr/>
        </p:nvPicPr>
        <p:blipFill>
          <a:blip r:embed="rId4"/>
          <a:stretch>
            <a:fillRect/>
          </a:stretch>
        </p:blipFill>
        <p:spPr>
          <a:xfrm>
            <a:off x="10130363" y="5119526"/>
            <a:ext cx="591665" cy="1433888"/>
          </a:xfrm>
          <a:prstGeom prst="rect">
            <a:avLst/>
          </a:prstGeom>
        </p:spPr>
      </p:pic>
      <p:graphicFrame>
        <p:nvGraphicFramePr>
          <p:cNvPr id="9" name="Diagrama 8">
            <a:extLst>
              <a:ext uri="{FF2B5EF4-FFF2-40B4-BE49-F238E27FC236}">
                <a16:creationId xmlns:a16="http://schemas.microsoft.com/office/drawing/2014/main" id="{5D2140D6-E1F6-FDED-4F08-514E3E51796B}"/>
              </a:ext>
            </a:extLst>
          </p:cNvPr>
          <p:cNvGraphicFramePr/>
          <p:nvPr>
            <p:extLst>
              <p:ext uri="{D42A27DB-BD31-4B8C-83A1-F6EECF244321}">
                <p14:modId xmlns:p14="http://schemas.microsoft.com/office/powerpoint/2010/main" val="3640385416"/>
              </p:ext>
            </p:extLst>
          </p:nvPr>
        </p:nvGraphicFramePr>
        <p:xfrm>
          <a:off x="888173" y="1496706"/>
          <a:ext cx="10058400" cy="36228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85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E0B7D21-9199-4039-973F-1A0BA3C72BF4}"/>
              </a:ext>
            </a:extLst>
          </p:cNvPr>
          <p:cNvSpPr>
            <a:spLocks noGrp="1"/>
          </p:cNvSpPr>
          <p:nvPr>
            <p:ph type="title"/>
          </p:nvPr>
        </p:nvSpPr>
        <p:spPr>
          <a:xfrm>
            <a:off x="584950" y="523817"/>
            <a:ext cx="9107689" cy="529104"/>
          </a:xfrm>
        </p:spPr>
        <p:txBody>
          <a:bodyPr/>
          <a:lstStyle/>
          <a:p>
            <a:r>
              <a:rPr lang="lt-LT"/>
              <a:t>Mokinių požiūris į diskriminaciją Lietuvoje</a:t>
            </a:r>
          </a:p>
        </p:txBody>
      </p:sp>
      <p:sp>
        <p:nvSpPr>
          <p:cNvPr id="4" name="Teksto vietos rezervavimo ženklas 3">
            <a:extLst>
              <a:ext uri="{FF2B5EF4-FFF2-40B4-BE49-F238E27FC236}">
                <a16:creationId xmlns:a16="http://schemas.microsoft.com/office/drawing/2014/main" id="{E84CD103-776E-4D10-8229-A7AF05C1FD8A}"/>
              </a:ext>
            </a:extLst>
          </p:cNvPr>
          <p:cNvSpPr>
            <a:spLocks noGrp="1"/>
          </p:cNvSpPr>
          <p:nvPr>
            <p:ph type="body" sz="quarter" idx="16"/>
          </p:nvPr>
        </p:nvSpPr>
        <p:spPr>
          <a:xfrm>
            <a:off x="584200" y="2092062"/>
            <a:ext cx="5511800" cy="2319694"/>
          </a:xfrm>
        </p:spPr>
        <p:txBody>
          <a:bodyPr lIns="91440" tIns="45720" rIns="91440" bIns="45720" anchor="t"/>
          <a:lstStyle/>
          <a:p>
            <a:pPr algn="just"/>
            <a:r>
              <a:rPr lang="lt-LT" b="1" dirty="0">
                <a:solidFill>
                  <a:srgbClr val="23B09A"/>
                </a:solidFill>
                <a:highlight>
                  <a:srgbClr val="FFFFFF"/>
                </a:highlight>
                <a:latin typeface="Beausite Fit Light" panose="020B0403050502060203" pitchFamily="34" charset="0"/>
                <a:cs typeface="Arial"/>
              </a:rPr>
              <a:t>Didžiausia dalis LIETUVOS </a:t>
            </a:r>
            <a:r>
              <a:rPr lang="lt-LT" dirty="0">
                <a:solidFill>
                  <a:srgbClr val="003B71"/>
                </a:solidFill>
                <a:latin typeface="Beausite Fit Light" panose="020B0403050502060203" pitchFamily="34" charset="0"/>
                <a:cs typeface="Arial"/>
              </a:rPr>
              <a:t>mokinių (85 proc.) nurodė, kad labai arba vidutiniškai diskriminuojami LGBT</a:t>
            </a:r>
            <a:r>
              <a:rPr lang="en-US" dirty="0">
                <a:solidFill>
                  <a:srgbClr val="003B71"/>
                </a:solidFill>
                <a:latin typeface="Beausite Fit Light"/>
                <a:cs typeface="Arial"/>
              </a:rPr>
              <a:t>+ </a:t>
            </a:r>
            <a:r>
              <a:rPr lang="en-US" dirty="0" err="1">
                <a:solidFill>
                  <a:srgbClr val="003B71"/>
                </a:solidFill>
                <a:latin typeface="Beausite Fit Light"/>
                <a:cs typeface="Arial"/>
              </a:rPr>
              <a:t>grupei</a:t>
            </a:r>
            <a:r>
              <a:rPr lang="en-US" dirty="0">
                <a:solidFill>
                  <a:srgbClr val="003B71"/>
                </a:solidFill>
                <a:latin typeface="Beausite Fit Light"/>
                <a:cs typeface="Arial"/>
              </a:rPr>
              <a:t> </a:t>
            </a:r>
            <a:r>
              <a:rPr lang="en-US" dirty="0" err="1">
                <a:solidFill>
                  <a:srgbClr val="003B71"/>
                </a:solidFill>
                <a:latin typeface="Beausite Fit Light"/>
                <a:cs typeface="Arial"/>
              </a:rPr>
              <a:t>priklausantys</a:t>
            </a:r>
            <a:r>
              <a:rPr lang="lt-LT" dirty="0">
                <a:solidFill>
                  <a:srgbClr val="003B71"/>
                </a:solidFill>
                <a:latin typeface="Beausite Fit Light" panose="020B0403050502060203" pitchFamily="34" charset="0"/>
                <a:cs typeface="Arial"/>
              </a:rPr>
              <a:t> žmonės. ICCS 2022 šalių vidurkis – 80 proc. </a:t>
            </a:r>
            <a:endParaRPr lang="lt-LT" dirty="0">
              <a:solidFill>
                <a:srgbClr val="000000"/>
              </a:solidFill>
              <a:latin typeface="Beausite Fit Light" panose="020B0403050502060203" pitchFamily="34" charset="0"/>
              <a:cs typeface="Arial"/>
            </a:endParaRPr>
          </a:p>
          <a:p>
            <a:pPr algn="just"/>
            <a:r>
              <a:rPr lang="lt-LT" b="1" dirty="0">
                <a:solidFill>
                  <a:srgbClr val="23B09A"/>
                </a:solidFill>
                <a:highlight>
                  <a:srgbClr val="FFFFFF"/>
                </a:highlight>
                <a:latin typeface="Beausite Fit Light" panose="020B0403050502060203" pitchFamily="34" charset="0"/>
                <a:cs typeface="Arial"/>
              </a:rPr>
              <a:t>Mažiausia dalis LIETUVOS</a:t>
            </a:r>
            <a:r>
              <a:rPr lang="lt-LT" dirty="0">
                <a:solidFill>
                  <a:srgbClr val="003B71"/>
                </a:solidFill>
                <a:latin typeface="Beausite Fit Light" panose="020B0403050502060203" pitchFamily="34" charset="0"/>
                <a:cs typeface="Arial"/>
              </a:rPr>
              <a:t> mokinių – 44 proc. nurodė, kad diskriminaciją patiria vyresnio amžiaus žmonės. ICCS 2022 šalių vidurkis – 38 proc. </a:t>
            </a:r>
            <a:endParaRPr lang="lt-LT" dirty="0">
              <a:solidFill>
                <a:srgbClr val="003B71"/>
              </a:solidFill>
              <a:latin typeface="Beausite Fit Light" panose="020B0403050502060203" pitchFamily="34" charset="0"/>
            </a:endParaRPr>
          </a:p>
        </p:txBody>
      </p:sp>
      <p:graphicFrame>
        <p:nvGraphicFramePr>
          <p:cNvPr id="6" name="Diagrama 5">
            <a:extLst>
              <a:ext uri="{FF2B5EF4-FFF2-40B4-BE49-F238E27FC236}">
                <a16:creationId xmlns:a16="http://schemas.microsoft.com/office/drawing/2014/main" id="{C57EE975-1E17-1FF4-3C2A-CF8C463F860E}"/>
              </a:ext>
            </a:extLst>
          </p:cNvPr>
          <p:cNvGraphicFramePr/>
          <p:nvPr>
            <p:extLst>
              <p:ext uri="{D42A27DB-BD31-4B8C-83A1-F6EECF244321}">
                <p14:modId xmlns:p14="http://schemas.microsoft.com/office/powerpoint/2010/main" val="1475917709"/>
              </p:ext>
            </p:extLst>
          </p:nvPr>
        </p:nvGraphicFramePr>
        <p:xfrm>
          <a:off x="6762887" y="1130823"/>
          <a:ext cx="4844287" cy="503191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aveikslėlis 11" descr="Paveikslėlis, kuriame yra iliustracija, animacija, menas&#10;&#10;Automatiškai sugeneruotas aprašymas">
            <a:extLst>
              <a:ext uri="{FF2B5EF4-FFF2-40B4-BE49-F238E27FC236}">
                <a16:creationId xmlns:a16="http://schemas.microsoft.com/office/drawing/2014/main" id="{6E7FFF35-DA1A-A2CF-50D1-8B1AD33AD158}"/>
              </a:ext>
            </a:extLst>
          </p:cNvPr>
          <p:cNvPicPr>
            <a:picLocks noChangeAspect="1"/>
          </p:cNvPicPr>
          <p:nvPr/>
        </p:nvPicPr>
        <p:blipFill>
          <a:blip r:embed="rId3"/>
          <a:stretch>
            <a:fillRect/>
          </a:stretch>
        </p:blipFill>
        <p:spPr>
          <a:xfrm>
            <a:off x="2313356" y="4543954"/>
            <a:ext cx="1618563" cy="1790229"/>
          </a:xfrm>
          <a:prstGeom prst="rect">
            <a:avLst/>
          </a:prstGeom>
        </p:spPr>
      </p:pic>
    </p:spTree>
    <p:extLst>
      <p:ext uri="{BB962C8B-B14F-4D97-AF65-F5344CB8AC3E}">
        <p14:creationId xmlns:p14="http://schemas.microsoft.com/office/powerpoint/2010/main" val="183015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8F908-592E-F3A8-FE6D-9CEF0CFABFA4}"/>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BEE8A83-6C86-01CD-6C7A-A90DB0CBBE2E}"/>
              </a:ext>
            </a:extLst>
          </p:cNvPr>
          <p:cNvSpPr txBox="1"/>
          <p:nvPr/>
        </p:nvSpPr>
        <p:spPr>
          <a:xfrm>
            <a:off x="121920" y="467356"/>
            <a:ext cx="11948160" cy="830997"/>
          </a:xfrm>
          <a:prstGeom prst="rect">
            <a:avLst/>
          </a:prstGeom>
          <a:noFill/>
        </p:spPr>
        <p:txBody>
          <a:bodyPr wrap="square" rtlCol="0">
            <a:spAutoFit/>
          </a:bodyPr>
          <a:lstStyle/>
          <a:p>
            <a:pPr fontAlgn="b"/>
            <a:r>
              <a:rPr lang="lt-LT" sz="2400" b="1">
                <a:solidFill>
                  <a:srgbClr val="003B71"/>
                </a:solidFill>
                <a:latin typeface="Beausite Fit Light" panose="020B0403050502060203" pitchFamily="34" charset="0"/>
              </a:rPr>
              <a:t>ICCS 2022 šalyse Europos šalių </a:t>
            </a:r>
            <a:r>
              <a:rPr lang="lt-LT" sz="2400" b="1">
                <a:solidFill>
                  <a:srgbClr val="23B09A"/>
                </a:solidFill>
                <a:latin typeface="Beausite Fit Light" panose="020B0403050502060203" pitchFamily="34" charset="0"/>
              </a:rPr>
              <a:t>bendradarbiavimo būtinybę dėl aplinkosaugos palaikė didelė dalis </a:t>
            </a:r>
            <a:r>
              <a:rPr lang="lt-LT" sz="2400" b="1">
                <a:solidFill>
                  <a:srgbClr val="003B71"/>
                </a:solidFill>
                <a:latin typeface="Beausite Fit Light" panose="020B0403050502060203" pitchFamily="34" charset="0"/>
              </a:rPr>
              <a:t>(vidutiniškai 89 proc. ir daugiau) mokinių.</a:t>
            </a:r>
          </a:p>
        </p:txBody>
      </p:sp>
      <p:sp>
        <p:nvSpPr>
          <p:cNvPr id="4" name="TextBox 3">
            <a:extLst>
              <a:ext uri="{FF2B5EF4-FFF2-40B4-BE49-F238E27FC236}">
                <a16:creationId xmlns:a16="http://schemas.microsoft.com/office/drawing/2014/main" id="{BA9000D3-3FE2-F4F1-06A2-9B2B2F770D1C}"/>
              </a:ext>
            </a:extLst>
          </p:cNvPr>
          <p:cNvSpPr txBox="1"/>
          <p:nvPr/>
        </p:nvSpPr>
        <p:spPr>
          <a:xfrm>
            <a:off x="8658071" y="1473844"/>
            <a:ext cx="2724912" cy="1661993"/>
          </a:xfrm>
          <a:prstGeom prst="rect">
            <a:avLst/>
          </a:prstGeom>
          <a:noFill/>
        </p:spPr>
        <p:txBody>
          <a:bodyPr wrap="square" lIns="91440" tIns="45720" rIns="91440" bIns="45720" rtlCol="0" anchor="t">
            <a:spAutoFit/>
          </a:bodyPr>
          <a:lstStyle/>
          <a:p>
            <a:pPr algn="ctr"/>
            <a:r>
              <a:rPr lang="en-GB" sz="1400">
                <a:solidFill>
                  <a:srgbClr val="003B71"/>
                </a:solidFill>
                <a:effectLst/>
                <a:latin typeface="Beausite Fit Light"/>
              </a:rPr>
              <a:t>ICCS 2022</a:t>
            </a:r>
            <a:r>
              <a:rPr lang="lt-LT" sz="1400">
                <a:solidFill>
                  <a:srgbClr val="003B71"/>
                </a:solidFill>
                <a:effectLst/>
                <a:latin typeface="Beausite Fit Light" panose="020B0403050502060203" pitchFamily="34" charset="0"/>
              </a:rPr>
              <a:t> šalyse</a:t>
            </a:r>
          </a:p>
          <a:p>
            <a:pPr algn="ctr"/>
            <a:r>
              <a:rPr lang="en-GB" sz="1400">
                <a:solidFill>
                  <a:srgbClr val="003B71"/>
                </a:solidFill>
                <a:effectLst/>
                <a:latin typeface="Beausite Fit Light"/>
              </a:rPr>
              <a:t> </a:t>
            </a:r>
            <a:r>
              <a:rPr lang="lt-LT" sz="1400">
                <a:solidFill>
                  <a:srgbClr val="003B71"/>
                </a:solidFill>
                <a:effectLst/>
                <a:latin typeface="Beausite Fit Light"/>
              </a:rPr>
              <a:t>vidutiniškai </a:t>
            </a:r>
            <a:r>
              <a:rPr lang="en-GB" sz="1600" b="1">
                <a:solidFill>
                  <a:srgbClr val="23B09A"/>
                </a:solidFill>
                <a:latin typeface="Beausite Fit Light"/>
              </a:rPr>
              <a:t>9</a:t>
            </a:r>
            <a:r>
              <a:rPr lang="lt-LT" sz="1600" b="1">
                <a:solidFill>
                  <a:srgbClr val="23B09A"/>
                </a:solidFill>
                <a:latin typeface="Beausite Fit Light"/>
              </a:rPr>
              <a:t>2</a:t>
            </a:r>
            <a:r>
              <a:rPr lang="lt-LT" sz="1600" b="1">
                <a:solidFill>
                  <a:srgbClr val="23B09A"/>
                </a:solidFill>
                <a:latin typeface="Beausite Fit Light" panose="020B0403050502060203" pitchFamily="34" charset="0"/>
              </a:rPr>
              <a:t> proc.</a:t>
            </a:r>
            <a:r>
              <a:rPr lang="en-GB" sz="1600" b="1">
                <a:solidFill>
                  <a:srgbClr val="23B09A"/>
                </a:solidFill>
                <a:effectLst/>
                <a:latin typeface="Beausite Fit Light"/>
              </a:rPr>
              <a:t> </a:t>
            </a:r>
            <a:r>
              <a:rPr lang="lt-LT" sz="1400">
                <a:solidFill>
                  <a:srgbClr val="003B71"/>
                </a:solidFill>
                <a:latin typeface="Beausite Fit Light" panose="020B0403050502060203" pitchFamily="34" charset="0"/>
              </a:rPr>
              <a:t>mokinių manė, kad Europos šalys turėtų skatinti ekonomikos augimą, kuris tausotų aplinką,</a:t>
            </a:r>
            <a:endParaRPr lang="en-US" sz="1400">
              <a:solidFill>
                <a:srgbClr val="003B71"/>
              </a:solidFill>
              <a:latin typeface="Beausite Fit Light" panose="020B0403050502060203" pitchFamily="34" charset="0"/>
            </a:endParaRPr>
          </a:p>
          <a:p>
            <a:pPr algn="r"/>
            <a:r>
              <a:rPr lang="lt-LT" sz="1600" b="1">
                <a:solidFill>
                  <a:srgbClr val="23B09A"/>
                </a:solidFill>
                <a:latin typeface="Beausite Fit Light" panose="020B0403050502060203" pitchFamily="34" charset="0"/>
              </a:rPr>
              <a:t>LIETUVOJE –</a:t>
            </a:r>
            <a:r>
              <a:rPr lang="lt-LT" sz="1600" b="1">
                <a:solidFill>
                  <a:srgbClr val="003B71"/>
                </a:solidFill>
                <a:latin typeface="Beausite Fit Light" panose="020B0403050502060203" pitchFamily="34" charset="0"/>
              </a:rPr>
              <a:t> </a:t>
            </a:r>
            <a:r>
              <a:rPr lang="lt-LT" sz="1600" b="1">
                <a:solidFill>
                  <a:srgbClr val="23B09A"/>
                </a:solidFill>
                <a:latin typeface="Beausite Fit Light" panose="020B0403050502060203" pitchFamily="34" charset="0"/>
              </a:rPr>
              <a:t>95 proc.</a:t>
            </a:r>
          </a:p>
          <a:p>
            <a:pPr algn="ctr"/>
            <a:endParaRPr lang="en-GB" sz="1400">
              <a:solidFill>
                <a:srgbClr val="003B71"/>
              </a:solidFill>
              <a:effectLst/>
              <a:latin typeface="Beausite Fit Light" panose="020B0403050502060203" pitchFamily="34" charset="0"/>
            </a:endParaRPr>
          </a:p>
        </p:txBody>
      </p:sp>
      <p:pic>
        <p:nvPicPr>
          <p:cNvPr id="7" name="Paveikslėlis 6">
            <a:extLst>
              <a:ext uri="{FF2B5EF4-FFF2-40B4-BE49-F238E27FC236}">
                <a16:creationId xmlns:a16="http://schemas.microsoft.com/office/drawing/2014/main" id="{4735FDF8-FE15-4B74-A1C1-0CB2EAE4E2CC}"/>
              </a:ext>
            </a:extLst>
          </p:cNvPr>
          <p:cNvPicPr>
            <a:picLocks noChangeAspect="1"/>
          </p:cNvPicPr>
          <p:nvPr/>
        </p:nvPicPr>
        <p:blipFill>
          <a:blip r:embed="rId4"/>
          <a:stretch>
            <a:fillRect/>
          </a:stretch>
        </p:blipFill>
        <p:spPr>
          <a:xfrm>
            <a:off x="10778247" y="6302737"/>
            <a:ext cx="1209472" cy="419283"/>
          </a:xfrm>
          <a:prstGeom prst="rect">
            <a:avLst/>
          </a:prstGeom>
        </p:spPr>
      </p:pic>
    </p:spTree>
    <p:extLst>
      <p:ext uri="{BB962C8B-B14F-4D97-AF65-F5344CB8AC3E}">
        <p14:creationId xmlns:p14="http://schemas.microsoft.com/office/powerpoint/2010/main" val="37360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7981DC-101E-4A65-930B-8F52A62F7697}"/>
              </a:ext>
            </a:extLst>
          </p:cNvPr>
          <p:cNvSpPr>
            <a:spLocks noGrp="1"/>
          </p:cNvSpPr>
          <p:nvPr>
            <p:ph type="title"/>
          </p:nvPr>
        </p:nvSpPr>
        <p:spPr>
          <a:xfrm>
            <a:off x="638738" y="248425"/>
            <a:ext cx="11486205" cy="529104"/>
          </a:xfrm>
        </p:spPr>
        <p:txBody>
          <a:bodyPr/>
          <a:lstStyle/>
          <a:p>
            <a:r>
              <a:rPr lang="lt-LT">
                <a:latin typeface="Beausite Fit Light" panose="020B0403050502060203" pitchFamily="34" charset="0"/>
              </a:rPr>
              <a:t>Mokinių požiūris į Europos šalių tarpusavio bendradarbiavimą apskritai</a:t>
            </a:r>
          </a:p>
        </p:txBody>
      </p:sp>
      <p:sp>
        <p:nvSpPr>
          <p:cNvPr id="5" name="TextBox 4">
            <a:extLst>
              <a:ext uri="{FF2B5EF4-FFF2-40B4-BE49-F238E27FC236}">
                <a16:creationId xmlns:a16="http://schemas.microsoft.com/office/drawing/2014/main" id="{856BEB94-7488-4A51-B800-BD240A782CB4}"/>
              </a:ext>
            </a:extLst>
          </p:cNvPr>
          <p:cNvSpPr txBox="1"/>
          <p:nvPr/>
        </p:nvSpPr>
        <p:spPr>
          <a:xfrm>
            <a:off x="1283856" y="5754285"/>
            <a:ext cx="9158764" cy="923330"/>
          </a:xfrm>
          <a:prstGeom prst="rect">
            <a:avLst/>
          </a:prstGeom>
          <a:noFill/>
        </p:spPr>
        <p:txBody>
          <a:bodyPr wrap="square" lIns="91440" tIns="45720" rIns="91440" bIns="45720" rtlCol="0" anchor="t">
            <a:spAutoFit/>
          </a:bodyPr>
          <a:lstStyle/>
          <a:p>
            <a:pPr algn="just"/>
            <a:r>
              <a:rPr lang="lt-LT" dirty="0">
                <a:solidFill>
                  <a:srgbClr val="003B71"/>
                </a:solidFill>
                <a:latin typeface="Beausite Fit Light" panose="020B0403050502060203" pitchFamily="34" charset="0"/>
                <a:cs typeface="Arial"/>
              </a:rPr>
              <a:t>Iš teiginių sudaryto mokinių požiūrio į Europos šalių tarpusavio bendradarbiavimą indekso reikšmė </a:t>
            </a:r>
            <a:r>
              <a:rPr lang="lt-LT" b="1" dirty="0">
                <a:solidFill>
                  <a:srgbClr val="23B09A"/>
                </a:solidFill>
                <a:highlight>
                  <a:srgbClr val="FFFFFF"/>
                </a:highlight>
                <a:latin typeface="Beausite Fit Light" panose="020B0403050502060203" pitchFamily="34" charset="0"/>
                <a:cs typeface="Arial"/>
              </a:rPr>
              <a:t>LIETUVOS mokinių </a:t>
            </a:r>
            <a:r>
              <a:rPr lang="lt-LT" dirty="0">
                <a:solidFill>
                  <a:srgbClr val="003B71"/>
                </a:solidFill>
                <a:latin typeface="Beausite Fit Light" panose="020B0403050502060203" pitchFamily="34" charset="0"/>
                <a:cs typeface="Arial"/>
              </a:rPr>
              <a:t>statistiškai reikšmingai </a:t>
            </a:r>
            <a:r>
              <a:rPr lang="lt-LT" b="1" dirty="0">
                <a:solidFill>
                  <a:srgbClr val="23B09A"/>
                </a:solidFill>
                <a:highlight>
                  <a:srgbClr val="FFFFFF"/>
                </a:highlight>
                <a:latin typeface="Beausite Fit Light" panose="020B0403050502060203" pitchFamily="34" charset="0"/>
                <a:cs typeface="Arial"/>
              </a:rPr>
              <a:t>didesnė</a:t>
            </a:r>
            <a:r>
              <a:rPr lang="lt-LT" dirty="0">
                <a:solidFill>
                  <a:srgbClr val="003B71"/>
                </a:solidFill>
                <a:latin typeface="Beausite Fit Light" panose="020B0403050502060203" pitchFamily="34" charset="0"/>
                <a:cs typeface="Arial"/>
              </a:rPr>
              <a:t> (52 skalės taškai) nei ICCS 2022 šalių vidurkis (50).</a:t>
            </a:r>
          </a:p>
        </p:txBody>
      </p:sp>
      <p:pic>
        <p:nvPicPr>
          <p:cNvPr id="6" name="Paveikslėlis 5" descr="Paveikslėlis, kuriame yra animacija, Atliekų konteineris, tara, šiukšliadėžė&#10;&#10;Automatiškai sugeneruotas aprašymas">
            <a:extLst>
              <a:ext uri="{FF2B5EF4-FFF2-40B4-BE49-F238E27FC236}">
                <a16:creationId xmlns:a16="http://schemas.microsoft.com/office/drawing/2014/main" id="{12BB7F47-47EF-E885-C5AD-CCCFD67ADE38}"/>
              </a:ext>
            </a:extLst>
          </p:cNvPr>
          <p:cNvPicPr>
            <a:picLocks noChangeAspect="1"/>
          </p:cNvPicPr>
          <p:nvPr/>
        </p:nvPicPr>
        <p:blipFill>
          <a:blip r:embed="rId3"/>
          <a:stretch>
            <a:fillRect/>
          </a:stretch>
        </p:blipFill>
        <p:spPr>
          <a:xfrm>
            <a:off x="10637514" y="1354039"/>
            <a:ext cx="1204595" cy="3823735"/>
          </a:xfrm>
          <a:prstGeom prst="rect">
            <a:avLst/>
          </a:prstGeom>
        </p:spPr>
      </p:pic>
      <p:graphicFrame>
        <p:nvGraphicFramePr>
          <p:cNvPr id="8" name="Diagrama 7">
            <a:extLst>
              <a:ext uri="{FF2B5EF4-FFF2-40B4-BE49-F238E27FC236}">
                <a16:creationId xmlns:a16="http://schemas.microsoft.com/office/drawing/2014/main" id="{10FB827D-790D-C8A7-46BA-B5330EF7F05C}"/>
              </a:ext>
            </a:extLst>
          </p:cNvPr>
          <p:cNvGraphicFramePr/>
          <p:nvPr>
            <p:extLst>
              <p:ext uri="{D42A27DB-BD31-4B8C-83A1-F6EECF244321}">
                <p14:modId xmlns:p14="http://schemas.microsoft.com/office/powerpoint/2010/main" val="3627577941"/>
              </p:ext>
            </p:extLst>
          </p:nvPr>
        </p:nvGraphicFramePr>
        <p:xfrm>
          <a:off x="443345" y="1354039"/>
          <a:ext cx="10194169" cy="44002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415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D0F97E8-591E-4688-935F-AB7913A53959}"/>
              </a:ext>
            </a:extLst>
          </p:cNvPr>
          <p:cNvSpPr>
            <a:spLocks noGrp="1"/>
          </p:cNvSpPr>
          <p:nvPr>
            <p:ph type="title"/>
          </p:nvPr>
        </p:nvSpPr>
        <p:spPr/>
        <p:txBody>
          <a:bodyPr/>
          <a:lstStyle/>
          <a:p>
            <a:r>
              <a:rPr lang="lt-LT">
                <a:latin typeface="Beausite Fit Light" panose="020B0403050502060203" pitchFamily="34" charset="0"/>
              </a:rPr>
              <a:t>Požiūris į atsakingą vartojimą</a:t>
            </a:r>
          </a:p>
        </p:txBody>
      </p:sp>
      <p:pic>
        <p:nvPicPr>
          <p:cNvPr id="10" name="Paveikslėlis 9" descr="Paveikslėlis, kuriame yra iliustracija, dizainas&#10;&#10;Automatiškai sugeneruotas aprašymas">
            <a:extLst>
              <a:ext uri="{FF2B5EF4-FFF2-40B4-BE49-F238E27FC236}">
                <a16:creationId xmlns:a16="http://schemas.microsoft.com/office/drawing/2014/main" id="{726D28B5-812E-2394-2C41-3C3880551109}"/>
              </a:ext>
            </a:extLst>
          </p:cNvPr>
          <p:cNvPicPr>
            <a:picLocks noChangeAspect="1"/>
          </p:cNvPicPr>
          <p:nvPr/>
        </p:nvPicPr>
        <p:blipFill>
          <a:blip r:embed="rId3"/>
          <a:stretch>
            <a:fillRect/>
          </a:stretch>
        </p:blipFill>
        <p:spPr>
          <a:xfrm>
            <a:off x="9089636" y="1835002"/>
            <a:ext cx="2705624" cy="2479624"/>
          </a:xfrm>
          <a:prstGeom prst="rect">
            <a:avLst/>
          </a:prstGeom>
        </p:spPr>
      </p:pic>
      <p:sp>
        <p:nvSpPr>
          <p:cNvPr id="3" name="TextBox 2">
            <a:extLst>
              <a:ext uri="{FF2B5EF4-FFF2-40B4-BE49-F238E27FC236}">
                <a16:creationId xmlns:a16="http://schemas.microsoft.com/office/drawing/2014/main" id="{2B9040DD-A605-F392-CBED-EECD26BBE090}"/>
              </a:ext>
            </a:extLst>
          </p:cNvPr>
          <p:cNvSpPr txBox="1"/>
          <p:nvPr/>
        </p:nvSpPr>
        <p:spPr>
          <a:xfrm>
            <a:off x="1349443" y="5534561"/>
            <a:ext cx="9093005" cy="923330"/>
          </a:xfrm>
          <a:prstGeom prst="rect">
            <a:avLst/>
          </a:prstGeom>
          <a:noFill/>
        </p:spPr>
        <p:txBody>
          <a:bodyPr wrap="square" lIns="91440" tIns="45720" rIns="91440" bIns="45720" rtlCol="0" anchor="t">
            <a:spAutoFit/>
          </a:bodyPr>
          <a:lstStyle/>
          <a:p>
            <a:pPr algn="just"/>
            <a:r>
              <a:rPr lang="lt-LT" dirty="0">
                <a:solidFill>
                  <a:srgbClr val="003B71"/>
                </a:solidFill>
                <a:latin typeface="Beausite Fit Light" panose="020B0403050502060203" pitchFamily="34" charset="0"/>
                <a:cs typeface="Arial"/>
              </a:rPr>
              <a:t>Atsakingo vartojimo indekso reikšmė </a:t>
            </a:r>
            <a:r>
              <a:rPr lang="lt-LT" b="1" dirty="0">
                <a:solidFill>
                  <a:srgbClr val="23B09A"/>
                </a:solidFill>
                <a:latin typeface="Beausite Fit Light" panose="020B0403050502060203" pitchFamily="34" charset="0"/>
                <a:cs typeface="Arial"/>
              </a:rPr>
              <a:t>LIETUVOJE</a:t>
            </a:r>
            <a:r>
              <a:rPr lang="lt-LT" dirty="0">
                <a:solidFill>
                  <a:srgbClr val="23B09A"/>
                </a:solidFill>
                <a:latin typeface="Beausite Fit Light" panose="020B0403050502060203" pitchFamily="34" charset="0"/>
                <a:cs typeface="Arial"/>
              </a:rPr>
              <a:t> </a:t>
            </a:r>
            <a:r>
              <a:rPr lang="lt-LT" dirty="0">
                <a:solidFill>
                  <a:srgbClr val="003B71"/>
                </a:solidFill>
                <a:latin typeface="Beausite Fit Light" panose="020B0403050502060203" pitchFamily="34" charset="0"/>
                <a:cs typeface="Arial"/>
              </a:rPr>
              <a:t>–</a:t>
            </a:r>
            <a:r>
              <a:rPr lang="lt-LT" dirty="0">
                <a:solidFill>
                  <a:srgbClr val="23B09A"/>
                </a:solidFill>
                <a:latin typeface="Beausite Fit Light" panose="020B0403050502060203" pitchFamily="34" charset="0"/>
                <a:cs typeface="Arial"/>
              </a:rPr>
              <a:t> </a:t>
            </a:r>
            <a:r>
              <a:rPr lang="lt-LT" dirty="0">
                <a:solidFill>
                  <a:srgbClr val="003B71"/>
                </a:solidFill>
                <a:latin typeface="Beausite Fit Light" panose="020B0403050502060203" pitchFamily="34" charset="0"/>
                <a:cs typeface="Arial"/>
              </a:rPr>
              <a:t>51 skalės taškas, statistiškai reikšmingai aukščiau už ICCS 2022 šalių vidurkį (50). Didžiausia indekso reikšmė Kipre (54), Rumunijoje (53) ir Maltoje (53), mažiausia – Nyderlanduose (44). </a:t>
            </a:r>
          </a:p>
        </p:txBody>
      </p:sp>
      <p:graphicFrame>
        <p:nvGraphicFramePr>
          <p:cNvPr id="7" name="Diagrama 6">
            <a:extLst>
              <a:ext uri="{FF2B5EF4-FFF2-40B4-BE49-F238E27FC236}">
                <a16:creationId xmlns:a16="http://schemas.microsoft.com/office/drawing/2014/main" id="{0ED2D417-6AE9-6034-D132-DA23618329C6}"/>
              </a:ext>
            </a:extLst>
          </p:cNvPr>
          <p:cNvGraphicFramePr/>
          <p:nvPr>
            <p:extLst>
              <p:ext uri="{D42A27DB-BD31-4B8C-83A1-F6EECF244321}">
                <p14:modId xmlns:p14="http://schemas.microsoft.com/office/powerpoint/2010/main" val="238953169"/>
              </p:ext>
            </p:extLst>
          </p:nvPr>
        </p:nvGraphicFramePr>
        <p:xfrm>
          <a:off x="774194" y="1501697"/>
          <a:ext cx="8128000" cy="38509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304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CF9FB22-C5BC-42AF-9C65-100995E6AE53}"/>
              </a:ext>
            </a:extLst>
          </p:cNvPr>
          <p:cNvSpPr>
            <a:spLocks noGrp="1"/>
          </p:cNvSpPr>
          <p:nvPr>
            <p:ph type="title"/>
          </p:nvPr>
        </p:nvSpPr>
        <p:spPr>
          <a:xfrm>
            <a:off x="589841" y="283411"/>
            <a:ext cx="11012318" cy="529104"/>
          </a:xfrm>
        </p:spPr>
        <p:txBody>
          <a:bodyPr/>
          <a:lstStyle/>
          <a:p>
            <a:r>
              <a:rPr lang="lt-LT">
                <a:latin typeface="Beausite Fit Light" panose="020B0403050502060203" pitchFamily="34" charset="0"/>
              </a:rPr>
              <a:t>Požiūris į tvarų vartojimą</a:t>
            </a:r>
          </a:p>
        </p:txBody>
      </p:sp>
      <p:sp>
        <p:nvSpPr>
          <p:cNvPr id="5" name="TextBox 4">
            <a:extLst>
              <a:ext uri="{FF2B5EF4-FFF2-40B4-BE49-F238E27FC236}">
                <a16:creationId xmlns:a16="http://schemas.microsoft.com/office/drawing/2014/main" id="{3CDEB73B-DBF7-40CE-98B2-1F1051989F4F}"/>
              </a:ext>
            </a:extLst>
          </p:cNvPr>
          <p:cNvSpPr txBox="1"/>
          <p:nvPr/>
        </p:nvSpPr>
        <p:spPr>
          <a:xfrm>
            <a:off x="1298449" y="5558926"/>
            <a:ext cx="9354311" cy="1200329"/>
          </a:xfrm>
          <a:prstGeom prst="rect">
            <a:avLst/>
          </a:prstGeom>
          <a:noFill/>
        </p:spPr>
        <p:txBody>
          <a:bodyPr wrap="square" rtlCol="0">
            <a:spAutoFit/>
          </a:bodyPr>
          <a:lstStyle/>
          <a:p>
            <a:pPr algn="just"/>
            <a:r>
              <a:rPr lang="lt-LT" dirty="0">
                <a:solidFill>
                  <a:srgbClr val="003B71"/>
                </a:solidFill>
                <a:latin typeface="Beausite Fit Light" panose="020B0403050502060203" pitchFamily="34" charset="0"/>
              </a:rPr>
              <a:t>Statistiškai reikšmingai </a:t>
            </a:r>
            <a:r>
              <a:rPr lang="lt-LT" b="1" dirty="0">
                <a:solidFill>
                  <a:srgbClr val="23B09A"/>
                </a:solidFill>
                <a:highlight>
                  <a:srgbClr val="FFFFFF"/>
                </a:highlight>
                <a:latin typeface="Beausite Fit Light" panose="020B0403050502060203" pitchFamily="34" charset="0"/>
                <a:cs typeface="Arial"/>
              </a:rPr>
              <a:t>didesnė LIETUVOS mokinių dalis</a:t>
            </a:r>
            <a:r>
              <a:rPr lang="lt-LT" b="1" dirty="0">
                <a:solidFill>
                  <a:srgbClr val="003B71"/>
                </a:solidFill>
                <a:latin typeface="Beausite Fit Light" panose="020B0403050502060203" pitchFamily="34" charset="0"/>
              </a:rPr>
              <a:t> </a:t>
            </a:r>
            <a:r>
              <a:rPr lang="lt-LT" dirty="0">
                <a:solidFill>
                  <a:srgbClr val="003B71"/>
                </a:solidFill>
                <a:latin typeface="Beausite Fit Light" panose="020B0403050502060203" pitchFamily="34" charset="0"/>
              </a:rPr>
              <a:t>elgėsi tvariai lyginant su ICCS 2022 šalių vidurkiu.</a:t>
            </a:r>
          </a:p>
          <a:p>
            <a:pPr algn="just"/>
            <a:r>
              <a:rPr lang="lt-LT" b="1" dirty="0">
                <a:solidFill>
                  <a:srgbClr val="23B09A"/>
                </a:solidFill>
                <a:highlight>
                  <a:srgbClr val="FFFFFF"/>
                </a:highlight>
                <a:latin typeface="Beausite Fit Light" panose="020B0403050502060203" pitchFamily="34" charset="0"/>
                <a:cs typeface="Arial"/>
              </a:rPr>
              <a:t>LIETUVOS</a:t>
            </a:r>
            <a:r>
              <a:rPr lang="lt-LT" dirty="0">
                <a:solidFill>
                  <a:srgbClr val="003B71"/>
                </a:solidFill>
                <a:latin typeface="Beausite Fit Light" panose="020B0403050502060203" pitchFamily="34" charset="0"/>
              </a:rPr>
              <a:t> mokinių tvaraus elgesio indekso reikšmė siekė 52 skalės taškus, Europos ICCS 2022 šalių vidurkis – 50.</a:t>
            </a:r>
          </a:p>
        </p:txBody>
      </p:sp>
      <p:graphicFrame>
        <p:nvGraphicFramePr>
          <p:cNvPr id="8" name="Diagrama 7">
            <a:extLst>
              <a:ext uri="{FF2B5EF4-FFF2-40B4-BE49-F238E27FC236}">
                <a16:creationId xmlns:a16="http://schemas.microsoft.com/office/drawing/2014/main" id="{2E5EFCFD-31AB-AF8C-73E9-6144CE79D346}"/>
              </a:ext>
            </a:extLst>
          </p:cNvPr>
          <p:cNvGraphicFramePr/>
          <p:nvPr>
            <p:extLst>
              <p:ext uri="{D42A27DB-BD31-4B8C-83A1-F6EECF244321}">
                <p14:modId xmlns:p14="http://schemas.microsoft.com/office/powerpoint/2010/main" val="2919445899"/>
              </p:ext>
            </p:extLst>
          </p:nvPr>
        </p:nvGraphicFramePr>
        <p:xfrm>
          <a:off x="1149540" y="1608718"/>
          <a:ext cx="9354311" cy="395020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aveikslėlis 5" descr="Paveikslėlis, kuriame yra Grafika, grafinis dizainas, ekrano kopija, iliustracija&#10;&#10;Automatiškai sugeneruotas aprašymas">
            <a:extLst>
              <a:ext uri="{FF2B5EF4-FFF2-40B4-BE49-F238E27FC236}">
                <a16:creationId xmlns:a16="http://schemas.microsoft.com/office/drawing/2014/main" id="{46120A43-9094-5E4A-B8E8-BF2F5857EC68}"/>
              </a:ext>
            </a:extLst>
          </p:cNvPr>
          <p:cNvPicPr>
            <a:picLocks noChangeAspect="1"/>
          </p:cNvPicPr>
          <p:nvPr/>
        </p:nvPicPr>
        <p:blipFill>
          <a:blip r:embed="rId3"/>
          <a:stretch>
            <a:fillRect/>
          </a:stretch>
        </p:blipFill>
        <p:spPr>
          <a:xfrm>
            <a:off x="9951706" y="283411"/>
            <a:ext cx="1724908" cy="1582831"/>
          </a:xfrm>
          <a:prstGeom prst="rect">
            <a:avLst/>
          </a:prstGeom>
        </p:spPr>
      </p:pic>
    </p:spTree>
    <p:extLst>
      <p:ext uri="{BB962C8B-B14F-4D97-AF65-F5344CB8AC3E}">
        <p14:creationId xmlns:p14="http://schemas.microsoft.com/office/powerpoint/2010/main" val="211473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2E543BF-05B7-4AC3-AAE4-667667036E9C}"/>
              </a:ext>
            </a:extLst>
          </p:cNvPr>
          <p:cNvSpPr>
            <a:spLocks noGrp="1"/>
          </p:cNvSpPr>
          <p:nvPr>
            <p:ph type="title"/>
          </p:nvPr>
        </p:nvSpPr>
        <p:spPr/>
        <p:txBody>
          <a:bodyPr/>
          <a:lstStyle/>
          <a:p>
            <a:r>
              <a:rPr lang="lt-LT">
                <a:latin typeface="Beausite Fit Light" panose="020B0403050502060203" pitchFamily="34" charset="0"/>
              </a:rPr>
              <a:t>Europos ateitis mokinių akimis</a:t>
            </a:r>
          </a:p>
        </p:txBody>
      </p:sp>
      <p:sp>
        <p:nvSpPr>
          <p:cNvPr id="5" name="TextBox 4">
            <a:extLst>
              <a:ext uri="{FF2B5EF4-FFF2-40B4-BE49-F238E27FC236}">
                <a16:creationId xmlns:a16="http://schemas.microsoft.com/office/drawing/2014/main" id="{7132076C-6ABF-4FB3-9BD4-7F028D995B5E}"/>
              </a:ext>
            </a:extLst>
          </p:cNvPr>
          <p:cNvSpPr txBox="1"/>
          <p:nvPr/>
        </p:nvSpPr>
        <p:spPr>
          <a:xfrm>
            <a:off x="1161288" y="5511619"/>
            <a:ext cx="9449234" cy="1200329"/>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lt-LT" b="1" dirty="0">
                <a:solidFill>
                  <a:srgbClr val="23B09A"/>
                </a:solidFill>
                <a:highlight>
                  <a:srgbClr val="FFFFFF"/>
                </a:highlight>
                <a:latin typeface="Beausite Fit Light" panose="020B0403050502060203" pitchFamily="34" charset="0"/>
                <a:cs typeface="Arial"/>
              </a:rPr>
              <a:t>Pozityvaus</a:t>
            </a:r>
            <a:r>
              <a:rPr lang="lt-LT" dirty="0">
                <a:solidFill>
                  <a:srgbClr val="003B71"/>
                </a:solidFill>
                <a:latin typeface="Beausite Fit Light" panose="020B0403050502060203" pitchFamily="34" charset="0"/>
              </a:rPr>
              <a:t> (6 teiginiai) mokinių požiūrio į Europos ateitį indeksas </a:t>
            </a:r>
            <a:r>
              <a:rPr lang="lt-LT" b="1" dirty="0">
                <a:solidFill>
                  <a:srgbClr val="23B09A"/>
                </a:solidFill>
                <a:highlight>
                  <a:srgbClr val="FFFFFF"/>
                </a:highlight>
                <a:latin typeface="Beausite Fit Light" panose="020B0403050502060203" pitchFamily="34" charset="0"/>
                <a:cs typeface="Arial"/>
              </a:rPr>
              <a:t>LIETUVOJE</a:t>
            </a:r>
            <a:r>
              <a:rPr lang="lt-LT" b="1" dirty="0">
                <a:solidFill>
                  <a:srgbClr val="003B71"/>
                </a:solidFill>
                <a:latin typeface="Beausite Fit Light" panose="020B0403050502060203" pitchFamily="34" charset="0"/>
              </a:rPr>
              <a:t> </a:t>
            </a:r>
            <a:r>
              <a:rPr lang="lt-LT" dirty="0">
                <a:solidFill>
                  <a:srgbClr val="003B71"/>
                </a:solidFill>
                <a:latin typeface="Beausite Fit Light" panose="020B0403050502060203" pitchFamily="34" charset="0"/>
              </a:rPr>
              <a:t>statistiškai reikšmingai </a:t>
            </a:r>
            <a:r>
              <a:rPr lang="lt-LT" b="1" dirty="0">
                <a:solidFill>
                  <a:srgbClr val="23B09A"/>
                </a:solidFill>
                <a:highlight>
                  <a:srgbClr val="FFFFFF"/>
                </a:highlight>
                <a:latin typeface="Beausite Fit Light" panose="020B0403050502060203" pitchFamily="34" charset="0"/>
                <a:cs typeface="Arial"/>
              </a:rPr>
              <a:t>aukštesnis (51 skalės taškas)</a:t>
            </a:r>
            <a:r>
              <a:rPr lang="lt-LT" b="1" dirty="0">
                <a:solidFill>
                  <a:srgbClr val="003B71"/>
                </a:solidFill>
                <a:highlight>
                  <a:srgbClr val="FFFFFF"/>
                </a:highlight>
                <a:latin typeface="Beausite Fit Light" panose="020B0403050502060203" pitchFamily="34" charset="0"/>
                <a:cs typeface="Arial"/>
              </a:rPr>
              <a:t> </a:t>
            </a:r>
            <a:r>
              <a:rPr lang="lt-LT" dirty="0">
                <a:solidFill>
                  <a:srgbClr val="003B71"/>
                </a:solidFill>
                <a:highlight>
                  <a:srgbClr val="FFFFFF"/>
                </a:highlight>
                <a:latin typeface="Beausite Fit Light" panose="020B0403050502060203" pitchFamily="34" charset="0"/>
                <a:cs typeface="Arial"/>
              </a:rPr>
              <a:t>už ICCS 2022 šalių vidurkį (</a:t>
            </a:r>
            <a:r>
              <a:rPr lang="lt-LT" dirty="0">
                <a:solidFill>
                  <a:srgbClr val="003B71"/>
                </a:solidFill>
                <a:latin typeface="Beausite Fit Light" panose="020B0403050502060203" pitchFamily="34" charset="0"/>
              </a:rPr>
              <a:t>50).</a:t>
            </a:r>
          </a:p>
          <a:p>
            <a:pPr marL="285750" indent="-285750" algn="just">
              <a:buFont typeface="Arial" panose="020B0604020202020204" pitchFamily="34" charset="0"/>
              <a:buChar char="•"/>
            </a:pPr>
            <a:r>
              <a:rPr lang="lt-LT" b="1" dirty="0">
                <a:solidFill>
                  <a:srgbClr val="E07A5F"/>
                </a:solidFill>
                <a:highlight>
                  <a:srgbClr val="FFFFFF"/>
                </a:highlight>
                <a:latin typeface="Beausite Fit Light" panose="020B0403050502060203" pitchFamily="34" charset="0"/>
                <a:cs typeface="Arial"/>
              </a:rPr>
              <a:t>Negatyvaus</a:t>
            </a:r>
            <a:r>
              <a:rPr lang="lt-LT" dirty="0">
                <a:solidFill>
                  <a:srgbClr val="003B71"/>
                </a:solidFill>
                <a:latin typeface="Beausite Fit Light" panose="020B0403050502060203" pitchFamily="34" charset="0"/>
              </a:rPr>
              <a:t> (7 teiginiai) mokinių požiūrio į Europos ateitį indeksas </a:t>
            </a:r>
            <a:r>
              <a:rPr lang="lt-LT" b="1" dirty="0">
                <a:solidFill>
                  <a:srgbClr val="23B09A"/>
                </a:solidFill>
                <a:highlight>
                  <a:srgbClr val="FFFFFF"/>
                </a:highlight>
                <a:latin typeface="Beausite Fit Light" panose="020B0403050502060203" pitchFamily="34" charset="0"/>
                <a:cs typeface="Arial"/>
              </a:rPr>
              <a:t>LIETUVOJE</a:t>
            </a:r>
            <a:r>
              <a:rPr lang="lt-LT" b="1" dirty="0">
                <a:solidFill>
                  <a:srgbClr val="003B71"/>
                </a:solidFill>
                <a:latin typeface="Beausite Fit Light" panose="020B0403050502060203" pitchFamily="34" charset="0"/>
              </a:rPr>
              <a:t> </a:t>
            </a:r>
            <a:r>
              <a:rPr lang="lt-LT" dirty="0">
                <a:solidFill>
                  <a:srgbClr val="003B71"/>
                </a:solidFill>
                <a:latin typeface="Beausite Fit Light" panose="020B0403050502060203" pitchFamily="34" charset="0"/>
              </a:rPr>
              <a:t>statistiškai reikšmingai </a:t>
            </a:r>
            <a:r>
              <a:rPr lang="lt-LT" b="1" dirty="0">
                <a:solidFill>
                  <a:srgbClr val="23B09A"/>
                </a:solidFill>
                <a:highlight>
                  <a:srgbClr val="FFFFFF"/>
                </a:highlight>
                <a:latin typeface="Beausite Fit Light" panose="020B0403050502060203" pitchFamily="34" charset="0"/>
                <a:cs typeface="Arial"/>
              </a:rPr>
              <a:t>žemesnis (48)</a:t>
            </a:r>
            <a:r>
              <a:rPr lang="lt-LT" b="1" dirty="0">
                <a:solidFill>
                  <a:srgbClr val="003B71"/>
                </a:solidFill>
                <a:highlight>
                  <a:srgbClr val="FFFFFF"/>
                </a:highlight>
                <a:latin typeface="Beausite Fit Light" panose="020B0403050502060203" pitchFamily="34" charset="0"/>
                <a:cs typeface="Arial"/>
              </a:rPr>
              <a:t> </a:t>
            </a:r>
            <a:r>
              <a:rPr lang="lt-LT" dirty="0">
                <a:solidFill>
                  <a:srgbClr val="003B71"/>
                </a:solidFill>
                <a:highlight>
                  <a:srgbClr val="FFFFFF"/>
                </a:highlight>
                <a:latin typeface="Beausite Fit Light" panose="020B0403050502060203" pitchFamily="34" charset="0"/>
                <a:cs typeface="Arial"/>
              </a:rPr>
              <a:t>už ICCS 2022 šalių vidurkį (</a:t>
            </a:r>
            <a:r>
              <a:rPr lang="lt-LT" dirty="0">
                <a:solidFill>
                  <a:srgbClr val="003B71"/>
                </a:solidFill>
                <a:latin typeface="Beausite Fit Light" panose="020B0403050502060203" pitchFamily="34" charset="0"/>
              </a:rPr>
              <a:t>50).</a:t>
            </a:r>
          </a:p>
        </p:txBody>
      </p:sp>
      <p:graphicFrame>
        <p:nvGraphicFramePr>
          <p:cNvPr id="8" name="Diagrama 7">
            <a:extLst>
              <a:ext uri="{FF2B5EF4-FFF2-40B4-BE49-F238E27FC236}">
                <a16:creationId xmlns:a16="http://schemas.microsoft.com/office/drawing/2014/main" id="{4F53BC9F-6DAB-0F57-77A9-A629FA1F2B1C}"/>
              </a:ext>
            </a:extLst>
          </p:cNvPr>
          <p:cNvGraphicFramePr/>
          <p:nvPr>
            <p:extLst>
              <p:ext uri="{D42A27DB-BD31-4B8C-83A1-F6EECF244321}">
                <p14:modId xmlns:p14="http://schemas.microsoft.com/office/powerpoint/2010/main" val="896733590"/>
              </p:ext>
            </p:extLst>
          </p:nvPr>
        </p:nvGraphicFramePr>
        <p:xfrm>
          <a:off x="408867" y="1159470"/>
          <a:ext cx="10335333" cy="435351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aveikslėlis 9" descr="Paveikslėlis, kuriame yra iliustracija, piešimas, animacija, menas&#10;&#10;Automatiškai sugeneruotas aprašymas">
            <a:extLst>
              <a:ext uri="{FF2B5EF4-FFF2-40B4-BE49-F238E27FC236}">
                <a16:creationId xmlns:a16="http://schemas.microsoft.com/office/drawing/2014/main" id="{7C6F1689-64EC-DE24-F68A-3339AEFBE518}"/>
              </a:ext>
            </a:extLst>
          </p:cNvPr>
          <p:cNvPicPr>
            <a:picLocks noChangeAspect="1"/>
          </p:cNvPicPr>
          <p:nvPr/>
        </p:nvPicPr>
        <p:blipFill>
          <a:blip r:embed="rId3"/>
          <a:stretch>
            <a:fillRect/>
          </a:stretch>
        </p:blipFill>
        <p:spPr>
          <a:xfrm>
            <a:off x="10261172" y="3050582"/>
            <a:ext cx="1521961" cy="1371760"/>
          </a:xfrm>
          <a:prstGeom prst="rect">
            <a:avLst/>
          </a:prstGeom>
        </p:spPr>
      </p:pic>
      <p:pic>
        <p:nvPicPr>
          <p:cNvPr id="6" name="Paveikslėlis 5" descr="Paveikslėlis, kuriame yra iliustracija, animacija&#10;&#10;Automatiškai sugeneruotas aprašymas">
            <a:extLst>
              <a:ext uri="{FF2B5EF4-FFF2-40B4-BE49-F238E27FC236}">
                <a16:creationId xmlns:a16="http://schemas.microsoft.com/office/drawing/2014/main" id="{D1348A6B-6A9A-C0F6-62CF-2AA49CE37D82}"/>
              </a:ext>
            </a:extLst>
          </p:cNvPr>
          <p:cNvPicPr>
            <a:picLocks noChangeAspect="1"/>
          </p:cNvPicPr>
          <p:nvPr/>
        </p:nvPicPr>
        <p:blipFill>
          <a:blip r:embed="rId4"/>
          <a:stretch>
            <a:fillRect/>
          </a:stretch>
        </p:blipFill>
        <p:spPr>
          <a:xfrm>
            <a:off x="10173215" y="1003624"/>
            <a:ext cx="1691661" cy="1667625"/>
          </a:xfrm>
          <a:prstGeom prst="rect">
            <a:avLst/>
          </a:prstGeom>
        </p:spPr>
      </p:pic>
    </p:spTree>
    <p:extLst>
      <p:ext uri="{BB962C8B-B14F-4D97-AF65-F5344CB8AC3E}">
        <p14:creationId xmlns:p14="http://schemas.microsoft.com/office/powerpoint/2010/main" val="53790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55EA7EB-E836-4D0D-9C79-D7E869AB26C0}"/>
              </a:ext>
            </a:extLst>
          </p:cNvPr>
          <p:cNvSpPr>
            <a:spLocks noGrp="1"/>
          </p:cNvSpPr>
          <p:nvPr>
            <p:ph type="title"/>
          </p:nvPr>
        </p:nvSpPr>
        <p:spPr/>
        <p:txBody>
          <a:bodyPr/>
          <a:lstStyle/>
          <a:p>
            <a:r>
              <a:rPr lang="lt-LT" sz="2800">
                <a:latin typeface="Beausite Fit Light" panose="020B0403050502060203" pitchFamily="34" charset="0"/>
              </a:rPr>
              <a:t>Mokinių pasitikėjimas institucijomis</a:t>
            </a:r>
            <a:endParaRPr lang="lt-LT" sz="2800" strike="sngStrike">
              <a:latin typeface="Beausite Fit Light" panose="020B0403050502060203" pitchFamily="34" charset="0"/>
            </a:endParaRPr>
          </a:p>
        </p:txBody>
      </p:sp>
      <p:sp>
        <p:nvSpPr>
          <p:cNvPr id="4" name="Teksto vietos rezervavimo ženklas 3">
            <a:extLst>
              <a:ext uri="{FF2B5EF4-FFF2-40B4-BE49-F238E27FC236}">
                <a16:creationId xmlns:a16="http://schemas.microsoft.com/office/drawing/2014/main" id="{696757C4-78B2-4FA6-9F30-84232ABBCE13}"/>
              </a:ext>
            </a:extLst>
          </p:cNvPr>
          <p:cNvSpPr>
            <a:spLocks noGrp="1"/>
          </p:cNvSpPr>
          <p:nvPr>
            <p:ph type="body" sz="quarter" idx="17"/>
          </p:nvPr>
        </p:nvSpPr>
        <p:spPr>
          <a:xfrm>
            <a:off x="1213978" y="5312076"/>
            <a:ext cx="9472495" cy="1431158"/>
          </a:xfrm>
        </p:spPr>
        <p:txBody>
          <a:bodyPr lIns="91440" tIns="45720" rIns="91440" bIns="45720" anchor="t"/>
          <a:lstStyle/>
          <a:p>
            <a:pPr algn="just">
              <a:spcBef>
                <a:spcPts val="600"/>
              </a:spcBef>
            </a:pPr>
            <a:r>
              <a:rPr lang="lt-LT" dirty="0">
                <a:solidFill>
                  <a:srgbClr val="003B71"/>
                </a:solidFill>
                <a:latin typeface="Beausite Fit Light" panose="020B0403050502060203" pitchFamily="34" charset="0"/>
                <a:ea typeface="+mj-ea"/>
              </a:rPr>
              <a:t>Labiausiai mokiniai pasitikėjo Europos parlamentu. Europos institucijomis mokiniai pasitikėjo labiau nei savo šalies institucija. </a:t>
            </a:r>
          </a:p>
          <a:p>
            <a:pPr algn="just">
              <a:spcBef>
                <a:spcPts val="600"/>
              </a:spcBef>
            </a:pPr>
            <a:r>
              <a:rPr lang="lt-LT" dirty="0">
                <a:solidFill>
                  <a:srgbClr val="003B71"/>
                </a:solidFill>
                <a:latin typeface="Beausite Fit Light" panose="020B0403050502060203" pitchFamily="34" charset="0"/>
                <a:ea typeface="+mj-ea"/>
                <a:cs typeface="Arial"/>
              </a:rPr>
              <a:t>Tiek</a:t>
            </a:r>
            <a:r>
              <a:rPr lang="lt-LT" dirty="0">
                <a:solidFill>
                  <a:srgbClr val="23B09A"/>
                </a:solidFill>
                <a:latin typeface="Beausite Fit Light" panose="020B0403050502060203" pitchFamily="34" charset="0"/>
                <a:ea typeface="+mj-ea"/>
                <a:cs typeface="Arial"/>
              </a:rPr>
              <a:t> </a:t>
            </a:r>
            <a:r>
              <a:rPr lang="lt-LT" b="1" dirty="0">
                <a:solidFill>
                  <a:srgbClr val="23B09A"/>
                </a:solidFill>
                <a:latin typeface="Beausite Fit Light" panose="020B0403050502060203" pitchFamily="34" charset="0"/>
                <a:ea typeface="+mj-ea"/>
                <a:cs typeface="Arial"/>
              </a:rPr>
              <a:t>LIETUVOJE</a:t>
            </a:r>
            <a:r>
              <a:rPr lang="lt-LT" dirty="0">
                <a:solidFill>
                  <a:srgbClr val="003B71"/>
                </a:solidFill>
                <a:latin typeface="Beausite Fit Light" panose="020B0403050502060203" pitchFamily="34" charset="0"/>
                <a:ea typeface="+mj-ea"/>
                <a:cs typeface="Arial"/>
              </a:rPr>
              <a:t>, tiek ICCS 2022 šalyse  pasitikėjimas 2022 m., palyginti su 2016 m., visomis institucijomis, </a:t>
            </a:r>
            <a:r>
              <a:rPr lang="lt-LT" b="1" dirty="0">
                <a:solidFill>
                  <a:srgbClr val="23B09A"/>
                </a:solidFill>
                <a:latin typeface="Beausite Fit Light" panose="020B0403050502060203" pitchFamily="34" charset="0"/>
                <a:ea typeface="+mj-ea"/>
                <a:cs typeface="Arial"/>
              </a:rPr>
              <a:t>sumažėjo</a:t>
            </a:r>
            <a:r>
              <a:rPr lang="lt-LT" dirty="0">
                <a:solidFill>
                  <a:srgbClr val="003B71"/>
                </a:solidFill>
                <a:latin typeface="Beausite Fit Light" panose="020B0403050502060203" pitchFamily="34" charset="0"/>
                <a:ea typeface="+mj-ea"/>
                <a:cs typeface="Arial"/>
              </a:rPr>
              <a:t>.</a:t>
            </a:r>
            <a:endParaRPr lang="lt-LT" dirty="0">
              <a:solidFill>
                <a:srgbClr val="003B71"/>
              </a:solidFill>
              <a:latin typeface="Beausite Fit Light" panose="020B0403050502060203" pitchFamily="34" charset="0"/>
              <a:ea typeface="+mj-ea"/>
            </a:endParaRPr>
          </a:p>
        </p:txBody>
      </p:sp>
      <p:graphicFrame>
        <p:nvGraphicFramePr>
          <p:cNvPr id="11" name="Diagrama 10">
            <a:extLst>
              <a:ext uri="{FF2B5EF4-FFF2-40B4-BE49-F238E27FC236}">
                <a16:creationId xmlns:a16="http://schemas.microsoft.com/office/drawing/2014/main" id="{55E298B1-F0F5-45DE-94BF-085F4C320B9A}"/>
              </a:ext>
            </a:extLst>
          </p:cNvPr>
          <p:cNvGraphicFramePr/>
          <p:nvPr>
            <p:extLst>
              <p:ext uri="{D42A27DB-BD31-4B8C-83A1-F6EECF244321}">
                <p14:modId xmlns:p14="http://schemas.microsoft.com/office/powerpoint/2010/main" val="2238382353"/>
              </p:ext>
            </p:extLst>
          </p:nvPr>
        </p:nvGraphicFramePr>
        <p:xfrm>
          <a:off x="1642369" y="1216241"/>
          <a:ext cx="8512740" cy="3258105"/>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aveikslėlis 14">
            <a:extLst>
              <a:ext uri="{FF2B5EF4-FFF2-40B4-BE49-F238E27FC236}">
                <a16:creationId xmlns:a16="http://schemas.microsoft.com/office/drawing/2014/main" id="{6339B7B4-592F-41F1-B5C1-77242F5B24E4}"/>
              </a:ext>
            </a:extLst>
          </p:cNvPr>
          <p:cNvPicPr>
            <a:picLocks noChangeAspect="1"/>
          </p:cNvPicPr>
          <p:nvPr/>
        </p:nvPicPr>
        <p:blipFill>
          <a:blip r:embed="rId4"/>
          <a:stretch>
            <a:fillRect/>
          </a:stretch>
        </p:blipFill>
        <p:spPr>
          <a:xfrm>
            <a:off x="3381903" y="4155722"/>
            <a:ext cx="643110" cy="405034"/>
          </a:xfrm>
          <a:prstGeom prst="rect">
            <a:avLst/>
          </a:prstGeom>
        </p:spPr>
      </p:pic>
      <p:pic>
        <p:nvPicPr>
          <p:cNvPr id="17" name="Paveikslėlis 16">
            <a:extLst>
              <a:ext uri="{FF2B5EF4-FFF2-40B4-BE49-F238E27FC236}">
                <a16:creationId xmlns:a16="http://schemas.microsoft.com/office/drawing/2014/main" id="{FB678FF3-CE6D-490D-AC73-2F23ABD612EF}"/>
              </a:ext>
            </a:extLst>
          </p:cNvPr>
          <p:cNvPicPr>
            <a:picLocks noChangeAspect="1"/>
          </p:cNvPicPr>
          <p:nvPr/>
        </p:nvPicPr>
        <p:blipFill>
          <a:blip r:embed="rId5"/>
          <a:stretch>
            <a:fillRect/>
          </a:stretch>
        </p:blipFill>
        <p:spPr>
          <a:xfrm>
            <a:off x="2398427" y="4087186"/>
            <a:ext cx="522334" cy="455695"/>
          </a:xfrm>
          <a:prstGeom prst="rect">
            <a:avLst/>
          </a:prstGeom>
        </p:spPr>
      </p:pic>
      <p:pic>
        <p:nvPicPr>
          <p:cNvPr id="22" name="Paveikslėlis 21">
            <a:extLst>
              <a:ext uri="{FF2B5EF4-FFF2-40B4-BE49-F238E27FC236}">
                <a16:creationId xmlns:a16="http://schemas.microsoft.com/office/drawing/2014/main" id="{82394DE2-5BF0-4550-85D9-AE381A9C8737}"/>
              </a:ext>
            </a:extLst>
          </p:cNvPr>
          <p:cNvPicPr>
            <a:picLocks noChangeAspect="1"/>
          </p:cNvPicPr>
          <p:nvPr/>
        </p:nvPicPr>
        <p:blipFill>
          <a:blip r:embed="rId5"/>
          <a:stretch>
            <a:fillRect/>
          </a:stretch>
        </p:blipFill>
        <p:spPr>
          <a:xfrm>
            <a:off x="6908698" y="4130391"/>
            <a:ext cx="522334" cy="455695"/>
          </a:xfrm>
          <a:prstGeom prst="rect">
            <a:avLst/>
          </a:prstGeom>
        </p:spPr>
      </p:pic>
      <p:pic>
        <p:nvPicPr>
          <p:cNvPr id="23" name="Paveikslėlis 22">
            <a:extLst>
              <a:ext uri="{FF2B5EF4-FFF2-40B4-BE49-F238E27FC236}">
                <a16:creationId xmlns:a16="http://schemas.microsoft.com/office/drawing/2014/main" id="{39BA450B-150F-44E1-A36A-65AE8A09E305}"/>
              </a:ext>
            </a:extLst>
          </p:cNvPr>
          <p:cNvPicPr>
            <a:picLocks noChangeAspect="1"/>
          </p:cNvPicPr>
          <p:nvPr/>
        </p:nvPicPr>
        <p:blipFill>
          <a:blip r:embed="rId4"/>
          <a:stretch>
            <a:fillRect/>
          </a:stretch>
        </p:blipFill>
        <p:spPr>
          <a:xfrm>
            <a:off x="7967401" y="4155722"/>
            <a:ext cx="643110" cy="405034"/>
          </a:xfrm>
          <a:prstGeom prst="rect">
            <a:avLst/>
          </a:prstGeom>
        </p:spPr>
      </p:pic>
      <p:pic>
        <p:nvPicPr>
          <p:cNvPr id="14" name="Paveikslėlis 13">
            <a:extLst>
              <a:ext uri="{FF2B5EF4-FFF2-40B4-BE49-F238E27FC236}">
                <a16:creationId xmlns:a16="http://schemas.microsoft.com/office/drawing/2014/main" id="{F8C5C00B-6142-47DA-A4E4-E3E1C97D2818}"/>
              </a:ext>
            </a:extLst>
          </p:cNvPr>
          <p:cNvPicPr>
            <a:picLocks noChangeAspect="1"/>
          </p:cNvPicPr>
          <p:nvPr/>
        </p:nvPicPr>
        <p:blipFill>
          <a:blip r:embed="rId5"/>
          <a:stretch>
            <a:fillRect/>
          </a:stretch>
        </p:blipFill>
        <p:spPr>
          <a:xfrm>
            <a:off x="4536145" y="4087186"/>
            <a:ext cx="522334" cy="455695"/>
          </a:xfrm>
          <a:prstGeom prst="rect">
            <a:avLst/>
          </a:prstGeom>
        </p:spPr>
      </p:pic>
    </p:spTree>
    <p:extLst>
      <p:ext uri="{BB962C8B-B14F-4D97-AF65-F5344CB8AC3E}">
        <p14:creationId xmlns:p14="http://schemas.microsoft.com/office/powerpoint/2010/main" val="269576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C6CB73-182E-906F-08B2-1291D13C77C4}"/>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06C6CB6-8F5C-6089-64A1-33022857172C}"/>
              </a:ext>
            </a:extLst>
          </p:cNvPr>
          <p:cNvSpPr txBox="1"/>
          <p:nvPr/>
        </p:nvSpPr>
        <p:spPr>
          <a:xfrm>
            <a:off x="299648" y="234758"/>
            <a:ext cx="10658347" cy="1200329"/>
          </a:xfrm>
          <a:prstGeom prst="rect">
            <a:avLst/>
          </a:prstGeom>
          <a:noFill/>
        </p:spPr>
        <p:txBody>
          <a:bodyPr wrap="square" rtlCol="0">
            <a:spAutoFit/>
          </a:bodyPr>
          <a:lstStyle/>
          <a:p>
            <a:r>
              <a:rPr lang="lt-LT" sz="2400" b="1">
                <a:solidFill>
                  <a:srgbClr val="003B71"/>
                </a:solidFill>
                <a:effectLst/>
                <a:latin typeface="Beausite Fit Light" panose="020B0403050502060203" pitchFamily="34" charset="0"/>
              </a:rPr>
              <a:t>Rezultatai rodo, kad 59 proc. </a:t>
            </a:r>
            <a:r>
              <a:rPr lang="lt-LT" sz="2400" b="1">
                <a:solidFill>
                  <a:srgbClr val="23B09A"/>
                </a:solidFill>
                <a:latin typeface="Beausite Fit Light" panose="020B0403050502060203" pitchFamily="34" charset="0"/>
              </a:rPr>
              <a:t>LIETUVOS mokinių </a:t>
            </a:r>
            <a:r>
              <a:rPr lang="lt-LT" sz="2400" b="1">
                <a:solidFill>
                  <a:srgbClr val="003B71"/>
                </a:solidFill>
                <a:effectLst/>
                <a:latin typeface="Beausite Fit Light" panose="020B0403050502060203" pitchFamily="34" charset="0"/>
              </a:rPr>
              <a:t>ketina balsuoti </a:t>
            </a:r>
            <a:r>
              <a:rPr lang="lt-LT" sz="2400" b="1">
                <a:solidFill>
                  <a:srgbClr val="003B71"/>
                </a:solidFill>
                <a:latin typeface="Beausite Fit Light" panose="020B0403050502060203" pitchFamily="34" charset="0"/>
              </a:rPr>
              <a:t>E</a:t>
            </a:r>
            <a:r>
              <a:rPr lang="lt-LT" sz="2400" b="1">
                <a:solidFill>
                  <a:srgbClr val="003B71"/>
                </a:solidFill>
                <a:effectLst/>
                <a:latin typeface="Beausite Fit Light" panose="020B0403050502060203" pitchFamily="34" charset="0"/>
              </a:rPr>
              <a:t>uropos rinkimuose (2016 m. – 70 proc.), 80 proc. ketina balsuoti </a:t>
            </a:r>
            <a:r>
              <a:rPr lang="lt-LT" sz="2400" b="1">
                <a:solidFill>
                  <a:srgbClr val="003B71"/>
                </a:solidFill>
                <a:latin typeface="Beausite Fit Light" panose="020B0403050502060203" pitchFamily="34" charset="0"/>
              </a:rPr>
              <a:t>šalies rinkimuose (2016 m. – 88 proc.). </a:t>
            </a:r>
            <a:endParaRPr lang="en-GB" sz="2400" b="1">
              <a:solidFill>
                <a:srgbClr val="003B71"/>
              </a:solidFill>
              <a:latin typeface="Beausite Fit Light" panose="020B0403050502060203" pitchFamily="34" charset="0"/>
            </a:endParaRPr>
          </a:p>
        </p:txBody>
      </p:sp>
      <p:pic>
        <p:nvPicPr>
          <p:cNvPr id="6" name="Paveikslėlis 5">
            <a:extLst>
              <a:ext uri="{FF2B5EF4-FFF2-40B4-BE49-F238E27FC236}">
                <a16:creationId xmlns:a16="http://schemas.microsoft.com/office/drawing/2014/main" id="{E2A65BED-D130-478B-A313-52B955ACCDDB}"/>
              </a:ext>
            </a:extLst>
          </p:cNvPr>
          <p:cNvPicPr>
            <a:picLocks noChangeAspect="1"/>
          </p:cNvPicPr>
          <p:nvPr/>
        </p:nvPicPr>
        <p:blipFill>
          <a:blip r:embed="rId4"/>
          <a:stretch>
            <a:fillRect/>
          </a:stretch>
        </p:blipFill>
        <p:spPr>
          <a:xfrm>
            <a:off x="10797702" y="6129884"/>
            <a:ext cx="1209472" cy="419283"/>
          </a:xfrm>
          <a:prstGeom prst="rect">
            <a:avLst/>
          </a:prstGeom>
        </p:spPr>
      </p:pic>
      <p:sp>
        <p:nvSpPr>
          <p:cNvPr id="7" name="Stačiakampis 6"/>
          <p:cNvSpPr/>
          <p:nvPr/>
        </p:nvSpPr>
        <p:spPr>
          <a:xfrm>
            <a:off x="8312313" y="1613118"/>
            <a:ext cx="2645682" cy="1815882"/>
          </a:xfrm>
          <a:prstGeom prst="rect">
            <a:avLst/>
          </a:prstGeom>
        </p:spPr>
        <p:txBody>
          <a:bodyPr wrap="square" lIns="91440" tIns="45720" rIns="91440" bIns="45720" anchor="t">
            <a:spAutoFit/>
          </a:bodyPr>
          <a:lstStyle/>
          <a:p>
            <a:r>
              <a:rPr lang="lt-LT" sz="1600" dirty="0">
                <a:solidFill>
                  <a:srgbClr val="003B71"/>
                </a:solidFill>
                <a:latin typeface="Beausite Fit Light" panose="020B0403050502060203" pitchFamily="34" charset="0"/>
              </a:rPr>
              <a:t>Palyginti su 2016 m.,</a:t>
            </a:r>
          </a:p>
          <a:p>
            <a:r>
              <a:rPr lang="lt-LT" sz="1600" dirty="0">
                <a:solidFill>
                  <a:srgbClr val="003B71"/>
                </a:solidFill>
                <a:latin typeface="Beausite Fit Light" panose="020B0403050502060203" pitchFamily="34" charset="0"/>
              </a:rPr>
              <a:t> tiek ICCS 2022 šalyse bendrai, tiek </a:t>
            </a:r>
            <a:r>
              <a:rPr lang="lt-LT" sz="1600" b="1" dirty="0">
                <a:solidFill>
                  <a:srgbClr val="23B09A"/>
                </a:solidFill>
                <a:latin typeface="Beausite Fit Light" panose="020B0403050502060203" pitchFamily="34" charset="0"/>
              </a:rPr>
              <a:t>LIETUVOJE </a:t>
            </a:r>
            <a:r>
              <a:rPr lang="lt-LT" sz="1600" dirty="0">
                <a:solidFill>
                  <a:srgbClr val="00B050"/>
                </a:solidFill>
                <a:latin typeface="Beausite Fit Light" panose="020B0403050502060203" pitchFamily="34" charset="0"/>
              </a:rPr>
              <a:t>s</a:t>
            </a:r>
            <a:r>
              <a:rPr lang="lt-LT" sz="1600" b="1" dirty="0">
                <a:solidFill>
                  <a:srgbClr val="00B050"/>
                </a:solidFill>
                <a:latin typeface="Beausite Fit Light" panose="020B0403050502060203" pitchFamily="34" charset="0"/>
              </a:rPr>
              <a:t>u</a:t>
            </a:r>
            <a:r>
              <a:rPr lang="lt-LT" sz="1600" b="1" dirty="0">
                <a:solidFill>
                  <a:srgbClr val="23B09A"/>
                </a:solidFill>
                <a:latin typeface="Beausite Fit Light" panose="020B0403050502060203" pitchFamily="34" charset="0"/>
              </a:rPr>
              <a:t>mažėjo mokinių, </a:t>
            </a:r>
            <a:r>
              <a:rPr lang="lt-LT" sz="1600" dirty="0">
                <a:solidFill>
                  <a:srgbClr val="003B71"/>
                </a:solidFill>
                <a:latin typeface="Beausite Fit Light" panose="020B0403050502060203" pitchFamily="34" charset="0"/>
              </a:rPr>
              <a:t>ketinančių ateityje balsuoti šiuose rinkimuose.</a:t>
            </a:r>
          </a:p>
        </p:txBody>
      </p:sp>
    </p:spTree>
    <p:extLst>
      <p:ext uri="{BB962C8B-B14F-4D97-AF65-F5344CB8AC3E}">
        <p14:creationId xmlns:p14="http://schemas.microsoft.com/office/powerpoint/2010/main" val="160029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3F2A5BC-9FA6-4079-8F51-F282CFFC3289}"/>
              </a:ext>
            </a:extLst>
          </p:cNvPr>
          <p:cNvSpPr>
            <a:spLocks noGrp="1"/>
          </p:cNvSpPr>
          <p:nvPr>
            <p:ph type="title"/>
          </p:nvPr>
        </p:nvSpPr>
        <p:spPr/>
        <p:txBody>
          <a:bodyPr/>
          <a:lstStyle/>
          <a:p>
            <a:r>
              <a:rPr lang="lt-LT">
                <a:latin typeface="Beausite Fit Light" panose="020B0403050502060203" pitchFamily="34" charset="0"/>
              </a:rPr>
              <a:t>Požiūris į Europos Sąjungą</a:t>
            </a:r>
          </a:p>
        </p:txBody>
      </p:sp>
      <p:sp>
        <p:nvSpPr>
          <p:cNvPr id="5" name="TextBox 4">
            <a:extLst>
              <a:ext uri="{FF2B5EF4-FFF2-40B4-BE49-F238E27FC236}">
                <a16:creationId xmlns:a16="http://schemas.microsoft.com/office/drawing/2014/main" id="{D9B22848-3D9B-4789-9FD8-AB3DE90CB6CC}"/>
              </a:ext>
            </a:extLst>
          </p:cNvPr>
          <p:cNvSpPr txBox="1"/>
          <p:nvPr/>
        </p:nvSpPr>
        <p:spPr>
          <a:xfrm>
            <a:off x="1161288" y="5380672"/>
            <a:ext cx="9546055" cy="1477328"/>
          </a:xfrm>
          <a:prstGeom prst="rect">
            <a:avLst/>
          </a:prstGeom>
          <a:noFill/>
        </p:spPr>
        <p:txBody>
          <a:bodyPr wrap="square" rtlCol="0">
            <a:spAutoFit/>
          </a:bodyPr>
          <a:lstStyle/>
          <a:p>
            <a:pPr marL="285750" indent="-285750" algn="just">
              <a:buFont typeface="Arial" panose="020B0604020202020204" pitchFamily="34" charset="0"/>
              <a:buChar char="•"/>
            </a:pPr>
            <a:r>
              <a:rPr lang="lt-LT" b="1" dirty="0">
                <a:solidFill>
                  <a:srgbClr val="23B09A"/>
                </a:solidFill>
                <a:highlight>
                  <a:srgbClr val="FFFFFF"/>
                </a:highlight>
                <a:latin typeface="Beausite Fit Light" panose="020B0403050502060203" pitchFamily="34" charset="0"/>
                <a:cs typeface="Arial"/>
              </a:rPr>
              <a:t>Pozityvaus</a:t>
            </a:r>
            <a:r>
              <a:rPr lang="lt-LT" dirty="0">
                <a:solidFill>
                  <a:srgbClr val="23B09A"/>
                </a:solidFill>
                <a:highlight>
                  <a:srgbClr val="FFFFFF"/>
                </a:highlight>
                <a:latin typeface="Beausite Fit Light" panose="020B0403050502060203" pitchFamily="34" charset="0"/>
                <a:cs typeface="Arial"/>
              </a:rPr>
              <a:t> </a:t>
            </a:r>
            <a:r>
              <a:rPr lang="lt-LT" dirty="0">
                <a:solidFill>
                  <a:srgbClr val="003B71"/>
                </a:solidFill>
                <a:latin typeface="Beausite Fit Light" panose="020B0403050502060203" pitchFamily="34" charset="0"/>
              </a:rPr>
              <a:t>(6 teiginiai) mokinių požiūrio į ES indeksas </a:t>
            </a:r>
            <a:r>
              <a:rPr lang="lt-LT" b="1" dirty="0">
                <a:solidFill>
                  <a:srgbClr val="23B09A"/>
                </a:solidFill>
                <a:highlight>
                  <a:srgbClr val="FFFFFF"/>
                </a:highlight>
                <a:latin typeface="Beausite Fit Light" panose="020B0403050502060203" pitchFamily="34" charset="0"/>
                <a:cs typeface="Arial"/>
              </a:rPr>
              <a:t>LIETUVOJE</a:t>
            </a:r>
            <a:r>
              <a:rPr lang="lt-LT" dirty="0">
                <a:solidFill>
                  <a:srgbClr val="003B71"/>
                </a:solidFill>
                <a:latin typeface="Beausite Fit Light" panose="020B0403050502060203" pitchFamily="34" charset="0"/>
              </a:rPr>
              <a:t> statistiškai reikšmingai </a:t>
            </a:r>
            <a:r>
              <a:rPr lang="lt-LT" b="1" dirty="0">
                <a:solidFill>
                  <a:srgbClr val="23B09A"/>
                </a:solidFill>
                <a:highlight>
                  <a:srgbClr val="FFFFFF"/>
                </a:highlight>
                <a:latin typeface="Beausite Fit Light" panose="020B0403050502060203" pitchFamily="34" charset="0"/>
                <a:cs typeface="Arial"/>
              </a:rPr>
              <a:t>aukštesnis </a:t>
            </a:r>
            <a:r>
              <a:rPr lang="lt-LT" dirty="0">
                <a:solidFill>
                  <a:srgbClr val="003B71"/>
                </a:solidFill>
                <a:highlight>
                  <a:srgbClr val="FFFFFF"/>
                </a:highlight>
                <a:latin typeface="Beausite Fit Light" panose="020B0403050502060203" pitchFamily="34" charset="0"/>
                <a:cs typeface="Arial"/>
              </a:rPr>
              <a:t>(52) už ICCS 2022 šalių vidurkį (</a:t>
            </a:r>
            <a:r>
              <a:rPr lang="lt-LT" dirty="0">
                <a:solidFill>
                  <a:srgbClr val="003B71"/>
                </a:solidFill>
                <a:latin typeface="Beausite Fit Light" panose="020B0403050502060203" pitchFamily="34" charset="0"/>
              </a:rPr>
              <a:t>50) </a:t>
            </a:r>
            <a:r>
              <a:rPr lang="lt-LT" dirty="0">
                <a:solidFill>
                  <a:srgbClr val="003B71"/>
                </a:solidFill>
                <a:highlight>
                  <a:srgbClr val="FFFFFF"/>
                </a:highlight>
                <a:latin typeface="Beausite Fit Light" panose="020B0403050502060203" pitchFamily="34" charset="0"/>
                <a:cs typeface="Arial"/>
              </a:rPr>
              <a:t>ir yra aukščiausias kartu su Italija ir Malta</a:t>
            </a:r>
            <a:r>
              <a:rPr lang="lt-LT" dirty="0">
                <a:solidFill>
                  <a:srgbClr val="003B71"/>
                </a:solidFill>
                <a:latin typeface="Beausite Fit Light" panose="020B0403050502060203" pitchFamily="34" charset="0"/>
              </a:rPr>
              <a:t>.</a:t>
            </a:r>
          </a:p>
          <a:p>
            <a:pPr marL="285750" indent="-285750" algn="just">
              <a:buFont typeface="Arial" panose="020B0604020202020204" pitchFamily="34" charset="0"/>
              <a:buChar char="•"/>
            </a:pPr>
            <a:r>
              <a:rPr lang="lt-LT" dirty="0">
                <a:solidFill>
                  <a:srgbClr val="E07A5F"/>
                </a:solidFill>
                <a:highlight>
                  <a:srgbClr val="FFFFFF"/>
                </a:highlight>
                <a:latin typeface="Beausite Fit Light" panose="020B0403050502060203" pitchFamily="34" charset="0"/>
                <a:cs typeface="Arial"/>
              </a:rPr>
              <a:t>Negatyvaus</a:t>
            </a:r>
            <a:r>
              <a:rPr lang="lt-LT" dirty="0">
                <a:solidFill>
                  <a:srgbClr val="003B71"/>
                </a:solidFill>
                <a:latin typeface="Beausite Fit Light" panose="020B0403050502060203" pitchFamily="34" charset="0"/>
              </a:rPr>
              <a:t> (4 teiginiai) mokinių požiūrio į ES ateitį indeksas </a:t>
            </a:r>
            <a:r>
              <a:rPr lang="lt-LT" b="1" dirty="0">
                <a:solidFill>
                  <a:srgbClr val="23B09A"/>
                </a:solidFill>
                <a:highlight>
                  <a:srgbClr val="FFFFFF"/>
                </a:highlight>
                <a:latin typeface="Beausite Fit Light" panose="020B0403050502060203" pitchFamily="34" charset="0"/>
                <a:cs typeface="Arial"/>
              </a:rPr>
              <a:t>LIETUVOJE</a:t>
            </a:r>
            <a:r>
              <a:rPr lang="lt-LT" dirty="0">
                <a:solidFill>
                  <a:srgbClr val="003B71"/>
                </a:solidFill>
                <a:latin typeface="Beausite Fit Light" panose="020B0403050502060203" pitchFamily="34" charset="0"/>
              </a:rPr>
              <a:t> yra </a:t>
            </a:r>
            <a:r>
              <a:rPr lang="lt-LT" b="1" dirty="0">
                <a:solidFill>
                  <a:srgbClr val="23B09A"/>
                </a:solidFill>
                <a:highlight>
                  <a:srgbClr val="FFFFFF"/>
                </a:highlight>
                <a:latin typeface="Beausite Fit Light" panose="020B0403050502060203" pitchFamily="34" charset="0"/>
                <a:cs typeface="Arial"/>
              </a:rPr>
              <a:t>toks</a:t>
            </a:r>
            <a:r>
              <a:rPr lang="lt-LT" dirty="0">
                <a:solidFill>
                  <a:srgbClr val="23B09A"/>
                </a:solidFill>
                <a:highlight>
                  <a:srgbClr val="FFFFFF"/>
                </a:highlight>
                <a:latin typeface="Beausite Fit Light" panose="020B0403050502060203" pitchFamily="34" charset="0"/>
                <a:cs typeface="Arial"/>
              </a:rPr>
              <a:t> </a:t>
            </a:r>
            <a:r>
              <a:rPr lang="lt-LT" b="1" dirty="0">
                <a:solidFill>
                  <a:srgbClr val="23B09A"/>
                </a:solidFill>
                <a:highlight>
                  <a:srgbClr val="FFFFFF"/>
                </a:highlight>
                <a:latin typeface="Beausite Fit Light" panose="020B0403050502060203" pitchFamily="34" charset="0"/>
                <a:cs typeface="Arial"/>
              </a:rPr>
              <a:t>pats</a:t>
            </a:r>
            <a:r>
              <a:rPr lang="lt-LT" dirty="0">
                <a:solidFill>
                  <a:srgbClr val="23B09A"/>
                </a:solidFill>
                <a:highlight>
                  <a:srgbClr val="FFFFFF"/>
                </a:highlight>
                <a:latin typeface="Beausite Fit Light" panose="020B0403050502060203" pitchFamily="34" charset="0"/>
                <a:cs typeface="Arial"/>
              </a:rPr>
              <a:t> </a:t>
            </a:r>
            <a:r>
              <a:rPr lang="lt-LT" dirty="0">
                <a:solidFill>
                  <a:srgbClr val="003B71"/>
                </a:solidFill>
                <a:latin typeface="Beausite Fit Light" panose="020B0403050502060203" pitchFamily="34" charset="0"/>
              </a:rPr>
              <a:t>(50), kaip ir ICCS 2022 šalių vidurkis.</a:t>
            </a:r>
          </a:p>
        </p:txBody>
      </p:sp>
      <p:graphicFrame>
        <p:nvGraphicFramePr>
          <p:cNvPr id="8" name="Diagrama 7">
            <a:extLst>
              <a:ext uri="{FF2B5EF4-FFF2-40B4-BE49-F238E27FC236}">
                <a16:creationId xmlns:a16="http://schemas.microsoft.com/office/drawing/2014/main" id="{86E33F5F-B64C-EF83-7802-DF4281EC1296}"/>
              </a:ext>
            </a:extLst>
          </p:cNvPr>
          <p:cNvGraphicFramePr/>
          <p:nvPr>
            <p:extLst>
              <p:ext uri="{D42A27DB-BD31-4B8C-83A1-F6EECF244321}">
                <p14:modId xmlns:p14="http://schemas.microsoft.com/office/powerpoint/2010/main" val="8068750"/>
              </p:ext>
            </p:extLst>
          </p:nvPr>
        </p:nvGraphicFramePr>
        <p:xfrm>
          <a:off x="724863" y="1307405"/>
          <a:ext cx="9546055" cy="416835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aveikslėlis 5" descr="Paveikslėlis, kuriame yra menas, animacija, Grafika, simbolis">
            <a:extLst>
              <a:ext uri="{FF2B5EF4-FFF2-40B4-BE49-F238E27FC236}">
                <a16:creationId xmlns:a16="http://schemas.microsoft.com/office/drawing/2014/main" id="{4AA71757-C341-3037-BCD8-934AFC4020A4}"/>
              </a:ext>
            </a:extLst>
          </p:cNvPr>
          <p:cNvPicPr>
            <a:picLocks noChangeAspect="1"/>
          </p:cNvPicPr>
          <p:nvPr/>
        </p:nvPicPr>
        <p:blipFill>
          <a:blip r:embed="rId3"/>
          <a:stretch>
            <a:fillRect/>
          </a:stretch>
        </p:blipFill>
        <p:spPr>
          <a:xfrm>
            <a:off x="8368146" y="-134263"/>
            <a:ext cx="4249896" cy="3497911"/>
          </a:xfrm>
          <a:prstGeom prst="rect">
            <a:avLst/>
          </a:prstGeom>
        </p:spPr>
      </p:pic>
    </p:spTree>
    <p:extLst>
      <p:ext uri="{BB962C8B-B14F-4D97-AF65-F5344CB8AC3E}">
        <p14:creationId xmlns:p14="http://schemas.microsoft.com/office/powerpoint/2010/main" val="162467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980F0536-42EC-4F8B-BCE5-9848801BC1A2}"/>
              </a:ext>
            </a:extLst>
          </p:cNvPr>
          <p:cNvSpPr>
            <a:spLocks noGrp="1"/>
          </p:cNvSpPr>
          <p:nvPr>
            <p:ph type="title"/>
          </p:nvPr>
        </p:nvSpPr>
        <p:spPr>
          <a:xfrm>
            <a:off x="584950" y="285840"/>
            <a:ext cx="11012318" cy="529104"/>
          </a:xfrm>
        </p:spPr>
        <p:txBody>
          <a:bodyPr/>
          <a:lstStyle/>
          <a:p>
            <a:pPr algn="ctr"/>
            <a:r>
              <a:rPr lang="lt-LT" sz="2800">
                <a:latin typeface="Beausite Fit Light" panose="020B0403050502060203" pitchFamily="34" charset="0"/>
              </a:rPr>
              <a:t>Kas yra ICCS?</a:t>
            </a:r>
          </a:p>
        </p:txBody>
      </p:sp>
      <p:sp>
        <p:nvSpPr>
          <p:cNvPr id="8" name="Teksto vietos rezervavimo ženklas 7">
            <a:extLst>
              <a:ext uri="{FF2B5EF4-FFF2-40B4-BE49-F238E27FC236}">
                <a16:creationId xmlns:a16="http://schemas.microsoft.com/office/drawing/2014/main" id="{21D09916-E3EB-4C23-87CF-6C8305693864}"/>
              </a:ext>
            </a:extLst>
          </p:cNvPr>
          <p:cNvSpPr>
            <a:spLocks noGrp="1"/>
          </p:cNvSpPr>
          <p:nvPr>
            <p:ph type="body" sz="quarter" idx="17"/>
          </p:nvPr>
        </p:nvSpPr>
        <p:spPr>
          <a:xfrm>
            <a:off x="584950" y="977023"/>
            <a:ext cx="11355251" cy="4702225"/>
          </a:xfrm>
        </p:spPr>
        <p:txBody>
          <a:bodyPr lIns="91440" tIns="45720" rIns="91440" bIns="45720" anchor="t"/>
          <a:lstStyle/>
          <a:p>
            <a:pPr marL="0" indent="0" algn="just">
              <a:buNone/>
            </a:pPr>
            <a:r>
              <a:rPr lang="lt-LT" sz="2000" b="1">
                <a:solidFill>
                  <a:srgbClr val="003B71"/>
                </a:solidFill>
                <a:latin typeface="Beausite Fit Medium" panose="020B0603050502060203" pitchFamily="34" charset="0"/>
                <a:ea typeface="+mj-ea"/>
              </a:rPr>
              <a:t>ICCS </a:t>
            </a:r>
            <a:r>
              <a:rPr lang="lt-LT">
                <a:solidFill>
                  <a:srgbClr val="003B71"/>
                </a:solidFill>
                <a:latin typeface="Beausite Fit Light" panose="020B0403050502060203" pitchFamily="34" charset="0"/>
                <a:ea typeface="+mj-ea"/>
              </a:rPr>
              <a:t>(angl. </a:t>
            </a:r>
            <a:r>
              <a:rPr lang="en-GB" i="1">
                <a:solidFill>
                  <a:srgbClr val="003B71"/>
                </a:solidFill>
                <a:latin typeface="Beausite Fit Light" panose="020B0403050502060203" pitchFamily="34" charset="0"/>
                <a:ea typeface="+mj-ea"/>
              </a:rPr>
              <a:t>International Civic and Citizenship Education Study</a:t>
            </a:r>
            <a:r>
              <a:rPr lang="lt-LT">
                <a:solidFill>
                  <a:srgbClr val="003B71"/>
                </a:solidFill>
                <a:latin typeface="Beausite Fit Light" panose="020B0403050502060203" pitchFamily="34" charset="0"/>
                <a:ea typeface="+mj-ea"/>
              </a:rPr>
              <a:t>)</a:t>
            </a:r>
            <a:r>
              <a:rPr lang="lt-LT" i="1">
                <a:solidFill>
                  <a:srgbClr val="003B71"/>
                </a:solidFill>
                <a:latin typeface="Beausite Fit Light" panose="020B0403050502060203" pitchFamily="34" charset="0"/>
                <a:ea typeface="+mj-ea"/>
              </a:rPr>
              <a:t> </a:t>
            </a:r>
            <a:r>
              <a:rPr lang="lt-LT" sz="2000">
                <a:solidFill>
                  <a:srgbClr val="003B71"/>
                </a:solidFill>
                <a:latin typeface="Beausite Fit Light" panose="020B0403050502060203" pitchFamily="34" charset="0"/>
                <a:ea typeface="+mj-ea"/>
              </a:rPr>
              <a:t>– </a:t>
            </a:r>
            <a:r>
              <a:rPr lang="lt-LT" sz="2000" b="1">
                <a:solidFill>
                  <a:srgbClr val="003B71"/>
                </a:solidFill>
                <a:latin typeface="Beausite Fit Medium" panose="020B0603050502060203" pitchFamily="34" charset="0"/>
                <a:ea typeface="+mj-ea"/>
              </a:rPr>
              <a:t>tai tarptautinis pilietinio ugdymo ir pilietiškumo tyrimas. </a:t>
            </a:r>
          </a:p>
          <a:p>
            <a:pPr marL="0" indent="0" algn="just">
              <a:buNone/>
            </a:pPr>
            <a:endParaRPr lang="lt-LT" sz="1400">
              <a:solidFill>
                <a:srgbClr val="003B71"/>
              </a:solidFill>
              <a:latin typeface="Beausite Fit Light" panose="020B0403050502060203" pitchFamily="34" charset="0"/>
              <a:ea typeface="+mj-ea"/>
            </a:endParaRPr>
          </a:p>
          <a:p>
            <a:pPr marL="0" indent="0" algn="just">
              <a:buNone/>
            </a:pPr>
            <a:r>
              <a:rPr lang="lt-LT" sz="2000">
                <a:solidFill>
                  <a:srgbClr val="003B71"/>
                </a:solidFill>
                <a:latin typeface="Beausite Fit Light" panose="020B0403050502060203" pitchFamily="34" charset="0"/>
                <a:ea typeface="+mj-ea"/>
              </a:rPr>
              <a:t>IEA ICCS tyrimą inicijuoja Tarptautinė švietimo pasiekimų vertinimo asociacija (angl. </a:t>
            </a:r>
            <a:r>
              <a:rPr lang="en-GB" sz="2000" i="1">
                <a:solidFill>
                  <a:srgbClr val="003B71"/>
                </a:solidFill>
                <a:latin typeface="Beausite Fit Light" panose="020B0403050502060203" pitchFamily="34" charset="0"/>
                <a:ea typeface="+mj-ea"/>
              </a:rPr>
              <a:t>International Association for the Evaluation of Educational Achievement</a:t>
            </a:r>
            <a:r>
              <a:rPr lang="lt-LT" sz="2000">
                <a:solidFill>
                  <a:srgbClr val="003B71"/>
                </a:solidFill>
                <a:latin typeface="Beausite Fit Light" panose="020B0403050502060203" pitchFamily="34" charset="0"/>
                <a:ea typeface="+mj-ea"/>
              </a:rPr>
              <a:t>).</a:t>
            </a:r>
          </a:p>
          <a:p>
            <a:pPr marL="0" indent="0" algn="just">
              <a:buNone/>
            </a:pPr>
            <a:r>
              <a:rPr lang="lt-LT">
                <a:solidFill>
                  <a:srgbClr val="003B71"/>
                </a:solidFill>
                <a:latin typeface="Beausite Fit Light" panose="020B0403050502060203" pitchFamily="34" charset="0"/>
              </a:rPr>
              <a:t>Iš dalies tyrimą finansavo Europos Komisija.</a:t>
            </a:r>
          </a:p>
          <a:p>
            <a:pPr marL="0" indent="0" algn="just">
              <a:buNone/>
            </a:pPr>
            <a:endParaRPr lang="lt-LT" sz="1100">
              <a:solidFill>
                <a:srgbClr val="003B71"/>
              </a:solidFill>
              <a:latin typeface="Beausite Fit Light" panose="020B0403050502060203" pitchFamily="34" charset="0"/>
              <a:ea typeface="+mj-ea"/>
            </a:endParaRPr>
          </a:p>
          <a:p>
            <a:pPr algn="just"/>
            <a:r>
              <a:rPr lang="lt-LT" sz="2000">
                <a:solidFill>
                  <a:srgbClr val="003B71"/>
                </a:solidFill>
                <a:latin typeface="Beausite Fit Medium" panose="020B0603050502060203" pitchFamily="34" charset="0"/>
                <a:ea typeface="+mj-ea"/>
              </a:rPr>
              <a:t>Trečiasis ciklas 2022 m. </a:t>
            </a:r>
            <a:r>
              <a:rPr lang="lt-LT" sz="2000">
                <a:solidFill>
                  <a:srgbClr val="003B71"/>
                </a:solidFill>
                <a:latin typeface="Beausite Fit Light" panose="020B0403050502060203" pitchFamily="34" charset="0"/>
                <a:ea typeface="+mj-ea"/>
              </a:rPr>
              <a:t>(24 dalyviai: 22 šalys ir 2 teritorijos). </a:t>
            </a:r>
          </a:p>
          <a:p>
            <a:pPr algn="just"/>
            <a:r>
              <a:rPr lang="lt-LT" sz="2000">
                <a:solidFill>
                  <a:srgbClr val="003B71"/>
                </a:solidFill>
                <a:latin typeface="Beausite Fit Light" panose="020B0403050502060203" pitchFamily="34" charset="0"/>
                <a:ea typeface="+mj-ea"/>
              </a:rPr>
              <a:t>CIVED </a:t>
            </a:r>
            <a:r>
              <a:rPr lang="lt-LT" sz="2000" kern="1200">
                <a:solidFill>
                  <a:srgbClr val="003B71"/>
                </a:solidFill>
                <a:effectLst/>
                <a:latin typeface="Beausite Fit Light" panose="020B0403050502060203" pitchFamily="34" charset="0"/>
                <a:cs typeface="+mn-cs"/>
              </a:rPr>
              <a:t>(angl. </a:t>
            </a:r>
            <a:r>
              <a:rPr lang="en-GB" sz="2000" i="1" kern="1200">
                <a:solidFill>
                  <a:srgbClr val="003B71"/>
                </a:solidFill>
                <a:effectLst/>
                <a:latin typeface="Beausite Fit Light" panose="020B0403050502060203" pitchFamily="34" charset="0"/>
                <a:cs typeface="+mn-cs"/>
              </a:rPr>
              <a:t>Civic Education Study</a:t>
            </a:r>
            <a:r>
              <a:rPr lang="lt-LT" sz="2000" kern="1200">
                <a:solidFill>
                  <a:srgbClr val="003B71"/>
                </a:solidFill>
                <a:effectLst/>
                <a:latin typeface="Beausite Fit Light" panose="020B0403050502060203" pitchFamily="34" charset="0"/>
                <a:cs typeface="+mn-cs"/>
              </a:rPr>
              <a:t>) </a:t>
            </a:r>
            <a:r>
              <a:rPr lang="lt-LT" sz="2000">
                <a:solidFill>
                  <a:srgbClr val="003B71"/>
                </a:solidFill>
                <a:latin typeface="Beausite Fit Light" panose="020B0403050502060203" pitchFamily="34" charset="0"/>
                <a:ea typeface="+mj-ea"/>
              </a:rPr>
              <a:t>1996–1997, 1999, 2000).</a:t>
            </a:r>
          </a:p>
          <a:p>
            <a:pPr algn="just"/>
            <a:r>
              <a:rPr lang="lt-LT" sz="2000">
                <a:solidFill>
                  <a:srgbClr val="003B71"/>
                </a:solidFill>
                <a:latin typeface="Beausite Fit Light" panose="020B0403050502060203" pitchFamily="34" charset="0"/>
                <a:ea typeface="+mj-ea"/>
              </a:rPr>
              <a:t>Pirmasis ICCS ciklas 2009 m. (38 šalys).</a:t>
            </a:r>
          </a:p>
          <a:p>
            <a:pPr algn="just"/>
            <a:r>
              <a:rPr lang="lt-LT" sz="2000">
                <a:solidFill>
                  <a:srgbClr val="003B71"/>
                </a:solidFill>
                <a:latin typeface="Beausite Fit Light" panose="020B0403050502060203" pitchFamily="34" charset="0"/>
                <a:ea typeface="+mj-ea"/>
              </a:rPr>
              <a:t>Antrasis ciklas 2016 m. (24 dalyviai: 23 šalys ir 1 teritorija).</a:t>
            </a:r>
          </a:p>
          <a:p>
            <a:pPr algn="just"/>
            <a:r>
              <a:rPr lang="lt-LT" sz="2000">
                <a:solidFill>
                  <a:srgbClr val="003B71"/>
                </a:solidFill>
                <a:latin typeface="Beausite Fit Light" panose="020B0403050502060203" pitchFamily="34" charset="0"/>
                <a:ea typeface="+mj-ea"/>
              </a:rPr>
              <a:t>Ketinama tyrimą vykdyti kas 5 metus.</a:t>
            </a:r>
          </a:p>
          <a:p>
            <a:pPr algn="just"/>
            <a:r>
              <a:rPr lang="lt-LT" sz="2000" b="1">
                <a:solidFill>
                  <a:srgbClr val="23B09A"/>
                </a:solidFill>
                <a:latin typeface="Beausite Fit Light" panose="020B0403050502060203" pitchFamily="34" charset="0"/>
                <a:ea typeface="+mj-ea"/>
                <a:cs typeface="Arial"/>
              </a:rPr>
              <a:t>LIETUVA </a:t>
            </a:r>
            <a:r>
              <a:rPr lang="lt-LT" sz="2000">
                <a:solidFill>
                  <a:srgbClr val="003B71"/>
                </a:solidFill>
                <a:latin typeface="Beausite Fit Light" panose="020B0403050502060203" pitchFamily="34" charset="0"/>
                <a:ea typeface="+mj-ea"/>
                <a:cs typeface="Arial"/>
              </a:rPr>
              <a:t>dalyvavo visuose tyrimų cikluose po nepriklausomybės atgavimo.</a:t>
            </a:r>
          </a:p>
        </p:txBody>
      </p:sp>
    </p:spTree>
    <p:extLst>
      <p:ext uri="{BB962C8B-B14F-4D97-AF65-F5344CB8AC3E}">
        <p14:creationId xmlns:p14="http://schemas.microsoft.com/office/powerpoint/2010/main" val="198751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10172-6A1F-4967-AEA2-85A22D61F9F6}"/>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586216F-880A-6F96-33E0-F166A09BBC9A}"/>
              </a:ext>
            </a:extLst>
          </p:cNvPr>
          <p:cNvSpPr txBox="1"/>
          <p:nvPr/>
        </p:nvSpPr>
        <p:spPr>
          <a:xfrm>
            <a:off x="1143072" y="4478225"/>
            <a:ext cx="4060761" cy="1815882"/>
          </a:xfrm>
          <a:prstGeom prst="rect">
            <a:avLst/>
          </a:prstGeom>
          <a:solidFill>
            <a:schemeClr val="bg1"/>
          </a:solidFill>
          <a:ln>
            <a:solidFill>
              <a:srgbClr val="003B71"/>
            </a:solidFill>
          </a:ln>
        </p:spPr>
        <p:txBody>
          <a:bodyPr wrap="square" lIns="91440" tIns="45720" rIns="91440" bIns="45720" rtlCol="0" anchor="t">
            <a:spAutoFit/>
          </a:bodyPr>
          <a:lstStyle/>
          <a:p>
            <a:r>
              <a:rPr lang="lt-LT" sz="1600">
                <a:solidFill>
                  <a:srgbClr val="23B09A"/>
                </a:solidFill>
                <a:latin typeface="Beausite Fit Light" panose="020B0403050502060203" pitchFamily="34" charset="0"/>
              </a:rPr>
              <a:t>LIETUVOJE </a:t>
            </a:r>
            <a:r>
              <a:rPr lang="lt-LT" sz="1600">
                <a:solidFill>
                  <a:srgbClr val="003B71"/>
                </a:solidFill>
                <a:latin typeface="Beausite Fit Light" panose="020B0403050502060203" pitchFamily="34" charset="0"/>
              </a:rPr>
              <a:t>82 proc. mokinių teigia, kad ateityje jų finansinė padėtis bus geresnė nei jų tėvų/globėjų, 87 proc. – mano kad jie turės galimybę laisvalaikiu keliauti į užsienį, 92 proc. – uždirbs pakankamai pinigų šeimai kurti. Taip mano ir </a:t>
            </a:r>
            <a:r>
              <a:rPr lang="lt-LT" sz="1600">
                <a:solidFill>
                  <a:srgbClr val="23B09A"/>
                </a:solidFill>
                <a:latin typeface="Beausite Fit Light" panose="020B0403050502060203" pitchFamily="34" charset="0"/>
              </a:rPr>
              <a:t>tokia pat dalis </a:t>
            </a:r>
            <a:r>
              <a:rPr lang="lt-LT" sz="1600">
                <a:solidFill>
                  <a:srgbClr val="003B71"/>
                </a:solidFill>
                <a:latin typeface="Beausite Fit Light" panose="020B0403050502060203" pitchFamily="34" charset="0"/>
              </a:rPr>
              <a:t>ICCS 2022 mokinių. </a:t>
            </a:r>
            <a:endParaRPr lang="en-US" sz="1600">
              <a:latin typeface="Beausite Fit Light"/>
            </a:endParaRPr>
          </a:p>
        </p:txBody>
      </p:sp>
      <p:pic>
        <p:nvPicPr>
          <p:cNvPr id="6" name="Paveikslėlis 5">
            <a:extLst>
              <a:ext uri="{FF2B5EF4-FFF2-40B4-BE49-F238E27FC236}">
                <a16:creationId xmlns:a16="http://schemas.microsoft.com/office/drawing/2014/main" id="{E4229826-8E71-429E-8D3A-7F93A68171A7}"/>
              </a:ext>
            </a:extLst>
          </p:cNvPr>
          <p:cNvPicPr>
            <a:picLocks noChangeAspect="1"/>
          </p:cNvPicPr>
          <p:nvPr/>
        </p:nvPicPr>
        <p:blipFill>
          <a:blip r:embed="rId4"/>
          <a:stretch>
            <a:fillRect/>
          </a:stretch>
        </p:blipFill>
        <p:spPr>
          <a:xfrm>
            <a:off x="10797702" y="6129884"/>
            <a:ext cx="1209472" cy="419283"/>
          </a:xfrm>
          <a:prstGeom prst="rect">
            <a:avLst/>
          </a:prstGeom>
        </p:spPr>
      </p:pic>
      <p:sp>
        <p:nvSpPr>
          <p:cNvPr id="7" name="TextBox 6">
            <a:extLst>
              <a:ext uri="{FF2B5EF4-FFF2-40B4-BE49-F238E27FC236}">
                <a16:creationId xmlns:a16="http://schemas.microsoft.com/office/drawing/2014/main" id="{0B4974BB-003A-407B-B8BF-C32EA9863D8C}"/>
              </a:ext>
            </a:extLst>
          </p:cNvPr>
          <p:cNvSpPr txBox="1"/>
          <p:nvPr/>
        </p:nvSpPr>
        <p:spPr>
          <a:xfrm>
            <a:off x="8372427" y="1481401"/>
            <a:ext cx="2124885" cy="3046988"/>
          </a:xfrm>
          <a:prstGeom prst="rect">
            <a:avLst/>
          </a:prstGeom>
          <a:noFill/>
        </p:spPr>
        <p:txBody>
          <a:bodyPr wrap="square" lIns="91440" tIns="45720" rIns="91440" bIns="45720" rtlCol="0" anchor="t">
            <a:spAutoFit/>
          </a:bodyPr>
          <a:lstStyle/>
          <a:p>
            <a:r>
              <a:rPr lang="lt-LT" sz="1600">
                <a:solidFill>
                  <a:srgbClr val="23B09A"/>
                </a:solidFill>
                <a:latin typeface="Beausite Fit Light" panose="020B0403050502060203" pitchFamily="34" charset="0"/>
              </a:rPr>
              <a:t>LIETUVOJE </a:t>
            </a:r>
          </a:p>
          <a:p>
            <a:r>
              <a:rPr lang="lt-LT" sz="1600">
                <a:solidFill>
                  <a:srgbClr val="003B71"/>
                </a:solidFill>
                <a:latin typeface="Beausite Fit Light" panose="020B0403050502060203" pitchFamily="34" charset="0"/>
              </a:rPr>
              <a:t>statistiškai reikšmingai </a:t>
            </a:r>
            <a:r>
              <a:rPr lang="lt-LT" sz="1600">
                <a:solidFill>
                  <a:srgbClr val="23B09A"/>
                </a:solidFill>
                <a:latin typeface="Beausite Fit Light" panose="020B0403050502060203" pitchFamily="34" charset="0"/>
              </a:rPr>
              <a:t>mažesnė</a:t>
            </a:r>
            <a:r>
              <a:rPr lang="lt-LT" sz="1600">
                <a:solidFill>
                  <a:srgbClr val="003B71"/>
                </a:solidFill>
                <a:latin typeface="Beausite Fit Light" panose="020B0403050502060203" pitchFamily="34" charset="0"/>
              </a:rPr>
              <a:t> dalis mokinių tiki, kad ateityje susiras nuolatinį darbą (92 proc.)  ir mėgstamą darbą (88 proc. ), nei ICCS 2022 šalių vidurkis (94 proc. ir 89 proc.).  </a:t>
            </a:r>
            <a:endParaRPr lang="en-US" sz="1600">
              <a:solidFill>
                <a:srgbClr val="003B71"/>
              </a:solidFill>
              <a:latin typeface="Beausite Fit Light" panose="020B0403050502060203" pitchFamily="34" charset="0"/>
            </a:endParaRPr>
          </a:p>
        </p:txBody>
      </p:sp>
      <p:sp>
        <p:nvSpPr>
          <p:cNvPr id="8" name="TextBox 7">
            <a:extLst>
              <a:ext uri="{FF2B5EF4-FFF2-40B4-BE49-F238E27FC236}">
                <a16:creationId xmlns:a16="http://schemas.microsoft.com/office/drawing/2014/main" id="{180634A6-376A-4330-9ED2-0CAB12F9270B}"/>
              </a:ext>
            </a:extLst>
          </p:cNvPr>
          <p:cNvSpPr txBox="1"/>
          <p:nvPr/>
        </p:nvSpPr>
        <p:spPr>
          <a:xfrm>
            <a:off x="1021660" y="329013"/>
            <a:ext cx="5074340" cy="1323439"/>
          </a:xfrm>
          <a:prstGeom prst="rect">
            <a:avLst/>
          </a:prstGeom>
          <a:noFill/>
        </p:spPr>
        <p:txBody>
          <a:bodyPr wrap="square" lIns="91440" tIns="45720" rIns="91440" bIns="45720" rtlCol="0" anchor="t">
            <a:spAutoFit/>
          </a:bodyPr>
          <a:lstStyle/>
          <a:p>
            <a:r>
              <a:rPr lang="lt-LT" sz="4000" b="1">
                <a:solidFill>
                  <a:srgbClr val="003B71"/>
                </a:solidFill>
                <a:latin typeface="Beausite Fit Light" panose="020B0403050502060203" pitchFamily="34" charset="0"/>
              </a:rPr>
              <a:t>Mokinių asmeninės ateities lūkesčiai </a:t>
            </a:r>
            <a:endParaRPr lang="en-US" sz="4000">
              <a:solidFill>
                <a:srgbClr val="003B71"/>
              </a:solidFill>
              <a:latin typeface="Beausite Fit Light"/>
            </a:endParaRPr>
          </a:p>
        </p:txBody>
      </p:sp>
      <p:sp>
        <p:nvSpPr>
          <p:cNvPr id="9" name="TextBox 8">
            <a:extLst>
              <a:ext uri="{FF2B5EF4-FFF2-40B4-BE49-F238E27FC236}">
                <a16:creationId xmlns:a16="http://schemas.microsoft.com/office/drawing/2014/main" id="{08F09687-EB7F-488D-AC92-DF543EE2058B}"/>
              </a:ext>
            </a:extLst>
          </p:cNvPr>
          <p:cNvSpPr txBox="1"/>
          <p:nvPr/>
        </p:nvSpPr>
        <p:spPr>
          <a:xfrm>
            <a:off x="6694344" y="4418141"/>
            <a:ext cx="4232274" cy="1569660"/>
          </a:xfrm>
          <a:prstGeom prst="rect">
            <a:avLst/>
          </a:prstGeom>
          <a:noFill/>
        </p:spPr>
        <p:txBody>
          <a:bodyPr wrap="square" lIns="91440" tIns="45720" rIns="91440" bIns="45720" rtlCol="0" anchor="t">
            <a:spAutoFit/>
          </a:bodyPr>
          <a:lstStyle/>
          <a:p>
            <a:r>
              <a:rPr lang="lt-LT" sz="1600">
                <a:solidFill>
                  <a:srgbClr val="23B09A"/>
                </a:solidFill>
                <a:latin typeface="Beausite Fit Light" panose="020B0403050502060203" pitchFamily="34" charset="0"/>
              </a:rPr>
              <a:t>LIETUVOJE </a:t>
            </a:r>
            <a:r>
              <a:rPr lang="lt-LT" sz="1600">
                <a:solidFill>
                  <a:srgbClr val="003B71"/>
                </a:solidFill>
                <a:latin typeface="Beausite Fit Light" panose="020B0403050502060203" pitchFamily="34" charset="0"/>
              </a:rPr>
              <a:t>mokinių su ateitimi susijusių lūkesčių indeksas (49) statistiškai reikšmingai </a:t>
            </a:r>
            <a:r>
              <a:rPr lang="lt-LT" sz="1600">
                <a:solidFill>
                  <a:srgbClr val="23B09A"/>
                </a:solidFill>
                <a:latin typeface="Beausite Fit Light" panose="020B0403050502060203" pitchFamily="34" charset="0"/>
              </a:rPr>
              <a:t>žemesnis</a:t>
            </a:r>
            <a:r>
              <a:rPr lang="lt-LT" sz="1600">
                <a:solidFill>
                  <a:srgbClr val="003B71"/>
                </a:solidFill>
                <a:latin typeface="Beausite Fit Light" panose="020B0403050502060203" pitchFamily="34" charset="0"/>
              </a:rPr>
              <a:t> už ICCS 2022 šalių vidurkį (50), o lyginant su 2016 m. </a:t>
            </a:r>
            <a:r>
              <a:rPr lang="lt-LT" sz="1600">
                <a:solidFill>
                  <a:srgbClr val="23B09A"/>
                </a:solidFill>
                <a:latin typeface="Beausite Fit Light" panose="020B0403050502060203" pitchFamily="34" charset="0"/>
              </a:rPr>
              <a:t>LIETUVOJE</a:t>
            </a:r>
            <a:r>
              <a:rPr lang="lt-LT" sz="1600">
                <a:solidFill>
                  <a:srgbClr val="003B71"/>
                </a:solidFill>
                <a:latin typeface="Beausite Fit Light" panose="020B0403050502060203" pitchFamily="34" charset="0"/>
              </a:rPr>
              <a:t> statistiškai reikšmingai </a:t>
            </a:r>
            <a:r>
              <a:rPr lang="lt-LT" sz="1600">
                <a:solidFill>
                  <a:srgbClr val="23B09A"/>
                </a:solidFill>
                <a:latin typeface="Beausite Fit Light" panose="020B0403050502060203" pitchFamily="34" charset="0"/>
              </a:rPr>
              <a:t>sumažėjo</a:t>
            </a:r>
            <a:r>
              <a:rPr lang="lt-LT" sz="1600">
                <a:solidFill>
                  <a:srgbClr val="003B71"/>
                </a:solidFill>
                <a:latin typeface="Beausite Fit Light" panose="020B0403050502060203" pitchFamily="34" charset="0"/>
              </a:rPr>
              <a:t>.</a:t>
            </a:r>
            <a:endParaRPr lang="en-US" sz="1600">
              <a:solidFill>
                <a:srgbClr val="003B71"/>
              </a:solidFill>
              <a:latin typeface="Beausite Fit Light" panose="020B0403050502060203" pitchFamily="34" charset="0"/>
            </a:endParaRPr>
          </a:p>
        </p:txBody>
      </p:sp>
    </p:spTree>
    <p:extLst>
      <p:ext uri="{BB962C8B-B14F-4D97-AF65-F5344CB8AC3E}">
        <p14:creationId xmlns:p14="http://schemas.microsoft.com/office/powerpoint/2010/main" val="330128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B0F622D-3BD0-4833-A9D4-45F6B5C0BB2F}"/>
              </a:ext>
            </a:extLst>
          </p:cNvPr>
          <p:cNvSpPr>
            <a:spLocks noGrp="1"/>
          </p:cNvSpPr>
          <p:nvPr>
            <p:ph type="title"/>
          </p:nvPr>
        </p:nvSpPr>
        <p:spPr>
          <a:xfrm>
            <a:off x="584950" y="523817"/>
            <a:ext cx="7132585" cy="529104"/>
          </a:xfrm>
        </p:spPr>
        <p:txBody>
          <a:bodyPr/>
          <a:lstStyle/>
          <a:p>
            <a:r>
              <a:rPr lang="lt-LT">
                <a:latin typeface="Beausite Fit Light" panose="020B0403050502060203" pitchFamily="34" charset="0"/>
              </a:rPr>
              <a:t>Kas svarbu mokiniams ateityje?</a:t>
            </a:r>
          </a:p>
        </p:txBody>
      </p:sp>
      <p:sp>
        <p:nvSpPr>
          <p:cNvPr id="4" name="Teksto vietos rezervavimo ženklas 3">
            <a:extLst>
              <a:ext uri="{FF2B5EF4-FFF2-40B4-BE49-F238E27FC236}">
                <a16:creationId xmlns:a16="http://schemas.microsoft.com/office/drawing/2014/main" id="{4BBF4E8B-42FD-48D2-B00C-4BA6D8C82791}"/>
              </a:ext>
            </a:extLst>
          </p:cNvPr>
          <p:cNvSpPr>
            <a:spLocks noGrp="1"/>
          </p:cNvSpPr>
          <p:nvPr>
            <p:ph type="body" sz="quarter" idx="16"/>
          </p:nvPr>
        </p:nvSpPr>
        <p:spPr>
          <a:xfrm>
            <a:off x="595311" y="1572767"/>
            <a:ext cx="5085080" cy="3999357"/>
          </a:xfrm>
        </p:spPr>
        <p:txBody>
          <a:bodyPr/>
          <a:lstStyle/>
          <a:p>
            <a:pPr algn="just"/>
            <a:r>
              <a:rPr lang="lt-LT">
                <a:solidFill>
                  <a:srgbClr val="003B71"/>
                </a:solidFill>
                <a:latin typeface="Beausite Fit Light" panose="020B0403050502060203" pitchFamily="34" charset="0"/>
                <a:cs typeface="+mn-cs"/>
              </a:rPr>
              <a:t>Žvelgiant į ateitį </a:t>
            </a:r>
            <a:r>
              <a:rPr lang="lt-LT" b="1">
                <a:solidFill>
                  <a:srgbClr val="23B09A"/>
                </a:solidFill>
                <a:latin typeface="Beausite Fit Light" panose="020B0403050502060203" pitchFamily="34" charset="0"/>
                <a:cs typeface="+mn-cs"/>
              </a:rPr>
              <a:t>LIETUVOS</a:t>
            </a:r>
            <a:r>
              <a:rPr lang="lt-LT">
                <a:solidFill>
                  <a:srgbClr val="003B71"/>
                </a:solidFill>
                <a:latin typeface="Beausite Fit Light" panose="020B0403050502060203" pitchFamily="34" charset="0"/>
              </a:rPr>
              <a:t> </a:t>
            </a:r>
            <a:r>
              <a:rPr lang="lt-LT">
                <a:solidFill>
                  <a:srgbClr val="003B71"/>
                </a:solidFill>
                <a:latin typeface="Beausite Fit Light" panose="020B0403050502060203" pitchFamily="34" charset="0"/>
                <a:cs typeface="+mn-cs"/>
              </a:rPr>
              <a:t>mokiniams svarbiausia rasti mėgstamą darbą, gauti užmokestį, atitinkantį kvalifikaciją, būti ekonomiškai nepriklausomiems. </a:t>
            </a:r>
          </a:p>
          <a:p>
            <a:pPr algn="just"/>
            <a:r>
              <a:rPr lang="lt-LT">
                <a:solidFill>
                  <a:srgbClr val="003B71"/>
                </a:solidFill>
                <a:latin typeface="Beausite Fit Light" panose="020B0403050502060203" pitchFamily="34" charset="0"/>
                <a:cs typeface="+mn-cs"/>
              </a:rPr>
              <a:t>Mažiausiai svarbu turėti vaikų, uždirbti daugiau nei tėvai ar globėjai.</a:t>
            </a:r>
          </a:p>
        </p:txBody>
      </p:sp>
      <p:graphicFrame>
        <p:nvGraphicFramePr>
          <p:cNvPr id="8" name="Diagramos vietos rezervavimo ženklas 7">
            <a:extLst>
              <a:ext uri="{FF2B5EF4-FFF2-40B4-BE49-F238E27FC236}">
                <a16:creationId xmlns:a16="http://schemas.microsoft.com/office/drawing/2014/main" id="{A88C9875-8E46-F080-00B6-3E164D8BB65B}"/>
              </a:ext>
            </a:extLst>
          </p:cNvPr>
          <p:cNvGraphicFramePr>
            <a:graphicFrameLocks noGrp="1"/>
          </p:cNvGraphicFramePr>
          <p:nvPr>
            <p:ph type="chart" sz="quarter" idx="17"/>
            <p:extLst>
              <p:ext uri="{D42A27DB-BD31-4B8C-83A1-F6EECF244321}">
                <p14:modId xmlns:p14="http://schemas.microsoft.com/office/powerpoint/2010/main" val="3098308298"/>
              </p:ext>
            </p:extLst>
          </p:nvPr>
        </p:nvGraphicFramePr>
        <p:xfrm>
          <a:off x="5888736" y="1170431"/>
          <a:ext cx="5707953" cy="516375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aveikslėlio vietos rezervavimo ženklas 5" descr="Paveikslėlis, kuriame yra apranga, animacija, piešimas, eskizas&#10;&#10;Automatiškai sugeneruotas aprašymas">
            <a:extLst>
              <a:ext uri="{FF2B5EF4-FFF2-40B4-BE49-F238E27FC236}">
                <a16:creationId xmlns:a16="http://schemas.microsoft.com/office/drawing/2014/main" id="{00F414E8-4EFF-A277-AE96-3E381734850E}"/>
              </a:ext>
            </a:extLst>
          </p:cNvPr>
          <p:cNvPicPr>
            <a:picLocks noGrp="1" noChangeAspect="1"/>
          </p:cNvPicPr>
          <p:nvPr>
            <p:ph type="pic" sz="quarter" idx="14"/>
          </p:nvPr>
        </p:nvPicPr>
        <p:blipFill>
          <a:blip r:embed="rId4"/>
          <a:srcRect l="3578" r="3578"/>
          <a:stretch>
            <a:fillRect/>
          </a:stretch>
        </p:blipFill>
        <p:spPr>
          <a:xfrm>
            <a:off x="1901770" y="3680265"/>
            <a:ext cx="2542213" cy="1931865"/>
          </a:xfrm>
        </p:spPr>
      </p:pic>
    </p:spTree>
    <p:extLst>
      <p:ext uri="{BB962C8B-B14F-4D97-AF65-F5344CB8AC3E}">
        <p14:creationId xmlns:p14="http://schemas.microsoft.com/office/powerpoint/2010/main" val="172376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510315-F17A-DD33-73EF-8E0005E9EF8C}"/>
              </a:ext>
            </a:extLst>
          </p:cNvPr>
          <p:cNvSpPr>
            <a:spLocks noGrp="1"/>
          </p:cNvSpPr>
          <p:nvPr>
            <p:ph type="title"/>
          </p:nvPr>
        </p:nvSpPr>
        <p:spPr/>
        <p:txBody>
          <a:bodyPr/>
          <a:lstStyle/>
          <a:p>
            <a:r>
              <a:rPr lang="lt-LT"/>
              <a:t>Pagrindinės įžvalgos (1)</a:t>
            </a:r>
          </a:p>
        </p:txBody>
      </p:sp>
      <p:sp>
        <p:nvSpPr>
          <p:cNvPr id="4" name="Teksto vietos rezervavimo ženklas 3">
            <a:extLst>
              <a:ext uri="{FF2B5EF4-FFF2-40B4-BE49-F238E27FC236}">
                <a16:creationId xmlns:a16="http://schemas.microsoft.com/office/drawing/2014/main" id="{DEFA76C3-54A2-9FB3-27F6-966BCFEB1315}"/>
              </a:ext>
            </a:extLst>
          </p:cNvPr>
          <p:cNvSpPr>
            <a:spLocks noGrp="1"/>
          </p:cNvSpPr>
          <p:nvPr>
            <p:ph type="body" sz="quarter" idx="17"/>
          </p:nvPr>
        </p:nvSpPr>
        <p:spPr/>
        <p:txBody>
          <a:bodyPr lIns="91440" tIns="45720" rIns="91440" bIns="45720" anchor="t"/>
          <a:lstStyle/>
          <a:p>
            <a:r>
              <a:rPr lang="lt-LT">
                <a:solidFill>
                  <a:srgbClr val="003B71"/>
                </a:solidFill>
                <a:latin typeface="Beausite Fit Light" panose="020B0403050502060203" pitchFamily="34" charset="0"/>
                <a:cs typeface="Arial"/>
              </a:rPr>
              <a:t>Dauguma tyrime dalyvavusių mokinių išreiškė stiprų europinio tapatumo jausmą.</a:t>
            </a:r>
          </a:p>
          <a:p>
            <a:r>
              <a:rPr lang="lt-LT">
                <a:solidFill>
                  <a:srgbClr val="003B71"/>
                </a:solidFill>
                <a:latin typeface="Beausite Fit Light" panose="020B0403050502060203" pitchFamily="34" charset="0"/>
                <a:cs typeface="Arial"/>
              </a:rPr>
              <a:t>Visų šalių mokiniai turėjo daugiausia galimybių mokykloje mokytis apie Europos istoriją.</a:t>
            </a:r>
          </a:p>
          <a:p>
            <a:r>
              <a:rPr lang="lt-LT">
                <a:solidFill>
                  <a:srgbClr val="003B71"/>
                </a:solidFill>
                <a:latin typeface="Beausite Fit Light" panose="020B0403050502060203" pitchFamily="34" charset="0"/>
              </a:rPr>
              <a:t>Dauguma mokinių palaiko laisvo judėjimo idėją tarp Europos šalių.</a:t>
            </a:r>
          </a:p>
          <a:p>
            <a:pPr algn="just"/>
            <a:r>
              <a:rPr lang="lt-LT">
                <a:solidFill>
                  <a:srgbClr val="003B71"/>
                </a:solidFill>
                <a:latin typeface="Beausite Fit Light" panose="020B0403050502060203" pitchFamily="34" charset="0"/>
              </a:rPr>
              <a:t>Dauguma mokinių palaiko Europos būtinybę bendradarbiauti siekiant apsaugoti aplinką ir bendros politikos kūrime.</a:t>
            </a:r>
          </a:p>
          <a:p>
            <a:pPr algn="just"/>
            <a:r>
              <a:rPr lang="lt-LT">
                <a:solidFill>
                  <a:srgbClr val="003B71"/>
                </a:solidFill>
                <a:latin typeface="Beausite Fit Light" panose="020B0403050502060203" pitchFamily="34" charset="0"/>
                <a:cs typeface="Arial"/>
              </a:rPr>
              <a:t>Mokiniai gana didelį dėmesį skiria savo vartojimo elgesio poveikiui aplinkai. </a:t>
            </a:r>
            <a:endParaRPr lang="lt-LT">
              <a:solidFill>
                <a:srgbClr val="003B71"/>
              </a:solidFill>
              <a:latin typeface="Beausite Fit Light" panose="020B0403050502060203" pitchFamily="34" charset="0"/>
            </a:endParaRPr>
          </a:p>
          <a:p>
            <a:r>
              <a:rPr lang="lt-LT">
                <a:solidFill>
                  <a:srgbClr val="003B71"/>
                </a:solidFill>
                <a:latin typeface="Beausite Fit Light" panose="020B0403050502060203" pitchFamily="34" charset="0"/>
                <a:cs typeface="Arial"/>
              </a:rPr>
              <a:t>Mokiniai yra pozityviai nusiteikę dėl Europos ateities, tačiau jiems kelia susirūpinimą </a:t>
            </a:r>
            <a:r>
              <a:rPr lang="lt-LT" err="1">
                <a:solidFill>
                  <a:srgbClr val="003B71"/>
                </a:solidFill>
                <a:latin typeface="Beausite Fit Light" panose="020B0403050502060203" pitchFamily="34" charset="0"/>
                <a:cs typeface="Arial"/>
              </a:rPr>
              <a:t>socioekonominiai</a:t>
            </a:r>
            <a:r>
              <a:rPr lang="lt-LT">
                <a:solidFill>
                  <a:srgbClr val="003B71"/>
                </a:solidFill>
                <a:latin typeface="Beausite Fit Light" panose="020B0403050502060203" pitchFamily="34" charset="0"/>
                <a:cs typeface="Arial"/>
              </a:rPr>
              <a:t> skirtumai, skurdas ir nedarbas. </a:t>
            </a:r>
            <a:endParaRPr lang="lt-LT">
              <a:solidFill>
                <a:srgbClr val="003B71"/>
              </a:solidFill>
              <a:latin typeface="Beausite Fit Light" panose="020B0403050502060203" pitchFamily="34" charset="0"/>
            </a:endParaRPr>
          </a:p>
          <a:p>
            <a:r>
              <a:rPr lang="lt-LT">
                <a:solidFill>
                  <a:srgbClr val="003B71"/>
                </a:solidFill>
                <a:latin typeface="Beausite Fit Light" panose="020B0403050502060203" pitchFamily="34" charset="0"/>
              </a:rPr>
              <a:t>Mokiniai palankiai vertina Europos Sąjungą.</a:t>
            </a:r>
          </a:p>
        </p:txBody>
      </p:sp>
    </p:spTree>
    <p:extLst>
      <p:ext uri="{BB962C8B-B14F-4D97-AF65-F5344CB8AC3E}">
        <p14:creationId xmlns:p14="http://schemas.microsoft.com/office/powerpoint/2010/main" val="356162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94748-8426-6EA1-D366-02DA47A3C5C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838195F7-CCDE-79A0-71C5-590E11CC29F5}"/>
              </a:ext>
            </a:extLst>
          </p:cNvPr>
          <p:cNvSpPr>
            <a:spLocks noGrp="1"/>
          </p:cNvSpPr>
          <p:nvPr>
            <p:ph type="title"/>
          </p:nvPr>
        </p:nvSpPr>
        <p:spPr/>
        <p:txBody>
          <a:bodyPr/>
          <a:lstStyle/>
          <a:p>
            <a:r>
              <a:rPr lang="lt-LT"/>
              <a:t>Pagrindinės įžvalgos (2)</a:t>
            </a:r>
          </a:p>
        </p:txBody>
      </p:sp>
      <p:sp>
        <p:nvSpPr>
          <p:cNvPr id="4" name="Teksto vietos rezervavimo ženklas 3">
            <a:extLst>
              <a:ext uri="{FF2B5EF4-FFF2-40B4-BE49-F238E27FC236}">
                <a16:creationId xmlns:a16="http://schemas.microsoft.com/office/drawing/2014/main" id="{ABEDD1A9-6E04-6AAD-1BC6-A6BB18B06C94}"/>
              </a:ext>
            </a:extLst>
          </p:cNvPr>
          <p:cNvSpPr>
            <a:spLocks noGrp="1"/>
          </p:cNvSpPr>
          <p:nvPr>
            <p:ph type="body" sz="quarter" idx="17"/>
          </p:nvPr>
        </p:nvSpPr>
        <p:spPr/>
        <p:txBody>
          <a:bodyPr lIns="91440" tIns="45720" rIns="91440" bIns="45720" anchor="t"/>
          <a:lstStyle/>
          <a:p>
            <a:pPr>
              <a:lnSpc>
                <a:spcPct val="100000"/>
              </a:lnSpc>
            </a:pPr>
            <a:r>
              <a:rPr lang="lt-LT" sz="2000">
                <a:solidFill>
                  <a:srgbClr val="003B71"/>
                </a:solidFill>
                <a:latin typeface="Beausite Fit Light" panose="020B0403050502060203" pitchFamily="34" charset="0"/>
                <a:cs typeface="Arial"/>
              </a:rPr>
              <a:t>Šalyse pilietinis ugdymas vykdomas skirtingais būdais, nėra tik vieno geriausio, todėl siūloma naudoti esamą ugdymo būdą, tačiau būtina suprasti, kad ši sritis yra </a:t>
            </a:r>
            <a:r>
              <a:rPr lang="lt-LT" sz="2000" b="1">
                <a:solidFill>
                  <a:srgbClr val="23B09A"/>
                </a:solidFill>
                <a:latin typeface="Beausite Fit Light" panose="020B0403050502060203" pitchFamily="34" charset="0"/>
                <a:cs typeface="Arial"/>
              </a:rPr>
              <a:t>visų mokomųjų dalykų mokytojų </a:t>
            </a:r>
            <a:r>
              <a:rPr lang="lt-LT" sz="2000">
                <a:solidFill>
                  <a:srgbClr val="003B71"/>
                </a:solidFill>
                <a:latin typeface="Beausite Fit Light" panose="020B0403050502060203" pitchFamily="34" charset="0"/>
                <a:cs typeface="Arial"/>
              </a:rPr>
              <a:t>prerogatyva. </a:t>
            </a:r>
            <a:endParaRPr lang="lt-LT" sz="2000">
              <a:solidFill>
                <a:srgbClr val="003B71"/>
              </a:solidFill>
              <a:latin typeface="Beausite Fit Light" panose="020B0403050502060203" pitchFamily="34" charset="0"/>
            </a:endParaRPr>
          </a:p>
          <a:p>
            <a:pPr>
              <a:lnSpc>
                <a:spcPct val="100000"/>
              </a:lnSpc>
            </a:pPr>
            <a:r>
              <a:rPr lang="lt-LT" sz="2000">
                <a:solidFill>
                  <a:srgbClr val="003B71"/>
                </a:solidFill>
                <a:latin typeface="Beausite Fit Light" panose="020B0403050502060203" pitchFamily="34" charset="0"/>
                <a:cs typeface="Arial"/>
              </a:rPr>
              <a:t>Padėti </a:t>
            </a:r>
            <a:r>
              <a:rPr lang="lt-LT" sz="2000" b="1">
                <a:solidFill>
                  <a:srgbClr val="23B09A"/>
                </a:solidFill>
                <a:latin typeface="Beausite Fit Light" panose="020B0403050502060203" pitchFamily="34" charset="0"/>
                <a:cs typeface="Arial"/>
              </a:rPr>
              <a:t>mokytojams labiau pasirengti</a:t>
            </a:r>
            <a:r>
              <a:rPr lang="lt-LT" sz="2000">
                <a:solidFill>
                  <a:srgbClr val="003B71"/>
                </a:solidFill>
                <a:latin typeface="Beausite Fit Light" panose="020B0403050502060203" pitchFamily="34" charset="0"/>
                <a:cs typeface="Arial"/>
              </a:rPr>
              <a:t>: </a:t>
            </a:r>
            <a:endParaRPr lang="lt-LT" sz="2000">
              <a:solidFill>
                <a:srgbClr val="003B71"/>
              </a:solidFill>
              <a:latin typeface="Beausite Fit Light" panose="020B0403050502060203" pitchFamily="34" charset="0"/>
            </a:endParaRPr>
          </a:p>
          <a:p>
            <a:pPr lvl="1">
              <a:lnSpc>
                <a:spcPct val="100000"/>
              </a:lnSpc>
              <a:buFont typeface="Beausite Fit Light" panose="020B0403050502060203" pitchFamily="34" charset="0"/>
              <a:buChar char="–"/>
            </a:pPr>
            <a:r>
              <a:rPr lang="lt-LT" sz="2000">
                <a:solidFill>
                  <a:srgbClr val="003B71"/>
                </a:solidFill>
                <a:latin typeface="Beausite Fit Light" panose="020B0403050502060203" pitchFamily="34" charset="0"/>
              </a:rPr>
              <a:t>gerinti kiekvieno mokinio pasiekimus, ypač didinant mokinių, pasiekusių </a:t>
            </a:r>
            <a:r>
              <a:rPr lang="lt-LT" sz="2000" b="1">
                <a:solidFill>
                  <a:srgbClr val="003B71"/>
                </a:solidFill>
                <a:latin typeface="Beausite Fit Light" panose="020B0403050502060203" pitchFamily="34" charset="0"/>
              </a:rPr>
              <a:t>aukščiausius lygmenis</a:t>
            </a:r>
            <a:r>
              <a:rPr lang="lt-LT" sz="2000">
                <a:solidFill>
                  <a:srgbClr val="003B71"/>
                </a:solidFill>
                <a:latin typeface="Beausite Fit Light" panose="020B0403050502060203" pitchFamily="34" charset="0"/>
              </a:rPr>
              <a:t>, dalį, ir mažinant mokinių, pasiekusių </a:t>
            </a:r>
            <a:r>
              <a:rPr lang="lt-LT" sz="2000" b="1">
                <a:solidFill>
                  <a:srgbClr val="003B71"/>
                </a:solidFill>
                <a:latin typeface="Beausite Fit Light" panose="020B0403050502060203" pitchFamily="34" charset="0"/>
              </a:rPr>
              <a:t>žemiausius lygmenis</a:t>
            </a:r>
            <a:r>
              <a:rPr lang="lt-LT" sz="2000">
                <a:solidFill>
                  <a:srgbClr val="003B71"/>
                </a:solidFill>
                <a:latin typeface="Beausite Fit Light" panose="020B0403050502060203" pitchFamily="34" charset="0"/>
              </a:rPr>
              <a:t>, dalį; </a:t>
            </a:r>
          </a:p>
          <a:p>
            <a:pPr lvl="1">
              <a:lnSpc>
                <a:spcPct val="100000"/>
              </a:lnSpc>
              <a:buFont typeface="Beausite Fit Light" panose="020B0403050502060203" pitchFamily="34" charset="0"/>
              <a:buChar char="–"/>
            </a:pPr>
            <a:r>
              <a:rPr lang="lt-LT" sz="2000">
                <a:solidFill>
                  <a:srgbClr val="003B71"/>
                </a:solidFill>
                <a:latin typeface="Beausite Fit Light" panose="020B0403050502060203" pitchFamily="34" charset="0"/>
              </a:rPr>
              <a:t>įgyvendinti ugdymo turinį, susijusį su pilietiniu ugdymu; </a:t>
            </a:r>
          </a:p>
          <a:p>
            <a:pPr lvl="1">
              <a:lnSpc>
                <a:spcPct val="100000"/>
              </a:lnSpc>
              <a:buFont typeface="Beausite Fit Light" panose="020B0403050502060203" pitchFamily="34" charset="0"/>
              <a:buChar char="–"/>
            </a:pPr>
            <a:r>
              <a:rPr lang="lt-LT" sz="2000">
                <a:solidFill>
                  <a:srgbClr val="003B71"/>
                </a:solidFill>
                <a:latin typeface="Beausite Fit Light" panose="020B0403050502060203" pitchFamily="34" charset="0"/>
              </a:rPr>
              <a:t>skatinti </a:t>
            </a:r>
            <a:r>
              <a:rPr lang="lt-LT" sz="2000" b="1">
                <a:solidFill>
                  <a:srgbClr val="003B71"/>
                </a:solidFill>
                <a:latin typeface="Beausite Fit Light" panose="020B0403050502060203" pitchFamily="34" charset="0"/>
              </a:rPr>
              <a:t>patrauklią </a:t>
            </a:r>
            <a:r>
              <a:rPr lang="lt-LT" sz="2000">
                <a:solidFill>
                  <a:srgbClr val="003B71"/>
                </a:solidFill>
                <a:latin typeface="Beausite Fit Light" panose="020B0403050502060203" pitchFamily="34" charset="0"/>
              </a:rPr>
              <a:t>visuomeninę </a:t>
            </a:r>
            <a:r>
              <a:rPr lang="lt-LT" sz="2000" b="1">
                <a:solidFill>
                  <a:srgbClr val="003B71"/>
                </a:solidFill>
                <a:latin typeface="Beausite Fit Light" panose="020B0403050502060203" pitchFamily="34" charset="0"/>
              </a:rPr>
              <a:t>veiklą </a:t>
            </a:r>
            <a:r>
              <a:rPr lang="lt-LT" sz="2000">
                <a:solidFill>
                  <a:srgbClr val="003B71"/>
                </a:solidFill>
                <a:latin typeface="Beausite Fit Light" panose="020B0403050502060203" pitchFamily="34" charset="0"/>
              </a:rPr>
              <a:t>vietos bendruomenėse;</a:t>
            </a:r>
          </a:p>
          <a:p>
            <a:pPr lvl="1">
              <a:lnSpc>
                <a:spcPct val="100000"/>
              </a:lnSpc>
              <a:buFont typeface="Beausite Fit Light" panose="020B0403050502060203" pitchFamily="34" charset="0"/>
              <a:buChar char="–"/>
            </a:pPr>
            <a:r>
              <a:rPr lang="lt-LT" sz="2000">
                <a:solidFill>
                  <a:srgbClr val="003B71"/>
                </a:solidFill>
                <a:latin typeface="Beausite Fit Light" panose="020B0403050502060203" pitchFamily="34" charset="0"/>
              </a:rPr>
              <a:t>socialiniuose tinkluose populiarinant </a:t>
            </a:r>
            <a:r>
              <a:rPr lang="lt-LT" sz="2000" b="1">
                <a:solidFill>
                  <a:srgbClr val="003B71"/>
                </a:solidFill>
                <a:latin typeface="Beausite Fit Light" panose="020B0403050502060203" pitchFamily="34" charset="0"/>
              </a:rPr>
              <a:t>legalias</a:t>
            </a:r>
            <a:r>
              <a:rPr lang="lt-LT" sz="2000">
                <a:solidFill>
                  <a:srgbClr val="003B71"/>
                </a:solidFill>
                <a:latin typeface="Beausite Fit Light" panose="020B0403050502060203" pitchFamily="34" charset="0"/>
              </a:rPr>
              <a:t> aktyvaus pilietinio dalyvavimo </a:t>
            </a:r>
            <a:r>
              <a:rPr lang="lt-LT" sz="2000" b="1">
                <a:solidFill>
                  <a:srgbClr val="003B71"/>
                </a:solidFill>
                <a:latin typeface="Beausite Fit Light" panose="020B0403050502060203" pitchFamily="34" charset="0"/>
              </a:rPr>
              <a:t>formas</a:t>
            </a:r>
            <a:r>
              <a:rPr lang="lt-LT" sz="2000">
                <a:solidFill>
                  <a:srgbClr val="003B71"/>
                </a:solidFill>
                <a:latin typeface="Beausite Fit Light" panose="020B0403050502060203" pitchFamily="34" charset="0"/>
              </a:rPr>
              <a:t>.</a:t>
            </a:r>
          </a:p>
          <a:p>
            <a:pPr>
              <a:lnSpc>
                <a:spcPct val="100000"/>
              </a:lnSpc>
            </a:pPr>
            <a:r>
              <a:rPr lang="lt-LT" sz="2000">
                <a:solidFill>
                  <a:srgbClr val="003B71"/>
                </a:solidFill>
                <a:latin typeface="Beausite Fit Light" panose="020B0403050502060203" pitchFamily="34" charset="0"/>
                <a:cs typeface="Arial"/>
              </a:rPr>
              <a:t>Į pedagogų pilietiškumo ir pilietinio ugdymo kvalifikacijos tobulinimo kursų turinį </a:t>
            </a:r>
            <a:r>
              <a:rPr lang="lt-LT" sz="2000" b="1">
                <a:solidFill>
                  <a:srgbClr val="003B71"/>
                </a:solidFill>
                <a:latin typeface="Beausite Fit Light" panose="020B0403050502060203" pitchFamily="34" charset="0"/>
                <a:cs typeface="Arial"/>
              </a:rPr>
              <a:t>įtraukti </a:t>
            </a:r>
            <a:r>
              <a:rPr lang="lt-LT" sz="2000">
                <a:solidFill>
                  <a:srgbClr val="003B71"/>
                </a:solidFill>
                <a:latin typeface="Beausite Fit Light" panose="020B0403050502060203" pitchFamily="34" charset="0"/>
                <a:cs typeface="Arial"/>
              </a:rPr>
              <a:t>lyčių lygybės, vyrų ir moterų lygių galimybių, etninių grupių ar rasių galimybių temas. Taip pat balsavimo, įstatymų priėmimo, įsitraukimo, dalyvavimo pilietinėse veiklose temas.</a:t>
            </a:r>
          </a:p>
          <a:p>
            <a:pPr algn="just"/>
            <a:endParaRPr lang="lt-LT" sz="2000">
              <a:solidFill>
                <a:srgbClr val="003B71"/>
              </a:solidFill>
              <a:latin typeface="Beausite Fit Light" panose="020B0403050502060203" pitchFamily="34" charset="0"/>
              <a:cs typeface="Arial"/>
            </a:endParaRPr>
          </a:p>
          <a:p>
            <a:endParaRPr lang="lt-LT">
              <a:solidFill>
                <a:srgbClr val="003B71"/>
              </a:solidFill>
              <a:latin typeface="Beausite Fit Light" panose="020B0403050502060203" pitchFamily="34" charset="0"/>
            </a:endParaRPr>
          </a:p>
          <a:p>
            <a:endParaRPr lang="lt-LT">
              <a:solidFill>
                <a:srgbClr val="003B71"/>
              </a:solidFill>
              <a:latin typeface="Beausite Fit Light" panose="020B0403050502060203" pitchFamily="34" charset="0"/>
            </a:endParaRPr>
          </a:p>
        </p:txBody>
      </p:sp>
    </p:spTree>
    <p:extLst>
      <p:ext uri="{BB962C8B-B14F-4D97-AF65-F5344CB8AC3E}">
        <p14:creationId xmlns:p14="http://schemas.microsoft.com/office/powerpoint/2010/main" val="215595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220EC-F15E-3029-9FCA-B70326E8BDE1}"/>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29E2290-80C4-AE9B-7C4B-FE81C328B5C8}"/>
              </a:ext>
            </a:extLst>
          </p:cNvPr>
          <p:cNvSpPr>
            <a:spLocks noGrp="1"/>
          </p:cNvSpPr>
          <p:nvPr>
            <p:ph type="title"/>
          </p:nvPr>
        </p:nvSpPr>
        <p:spPr/>
        <p:txBody>
          <a:bodyPr/>
          <a:lstStyle/>
          <a:p>
            <a:r>
              <a:rPr lang="lt-LT"/>
              <a:t>Pagrindinės įžvalgos (3)</a:t>
            </a:r>
          </a:p>
        </p:txBody>
      </p:sp>
      <p:sp>
        <p:nvSpPr>
          <p:cNvPr id="4" name="Teksto vietos rezervavimo ženklas 3">
            <a:extLst>
              <a:ext uri="{FF2B5EF4-FFF2-40B4-BE49-F238E27FC236}">
                <a16:creationId xmlns:a16="http://schemas.microsoft.com/office/drawing/2014/main" id="{4F1AE5B2-BFC1-B9D5-9C17-8249DECA8DBB}"/>
              </a:ext>
            </a:extLst>
          </p:cNvPr>
          <p:cNvSpPr>
            <a:spLocks noGrp="1"/>
          </p:cNvSpPr>
          <p:nvPr>
            <p:ph type="body" sz="quarter" idx="17"/>
          </p:nvPr>
        </p:nvSpPr>
        <p:spPr>
          <a:xfrm>
            <a:off x="584950" y="1126208"/>
            <a:ext cx="11012318" cy="5169455"/>
          </a:xfrm>
        </p:spPr>
        <p:txBody>
          <a:bodyPr lIns="91440" tIns="45720" rIns="91440" bIns="45720" anchor="t"/>
          <a:lstStyle/>
          <a:p>
            <a:pPr>
              <a:lnSpc>
                <a:spcPct val="100000"/>
              </a:lnSpc>
            </a:pPr>
            <a:r>
              <a:rPr lang="lt-LT" sz="2000">
                <a:solidFill>
                  <a:srgbClr val="003B71"/>
                </a:solidFill>
                <a:latin typeface="Beausite Fit Light" panose="020B0403050502060203" pitchFamily="34" charset="0"/>
                <a:cs typeface="Arial"/>
              </a:rPr>
              <a:t>Gerinti mokinių pilietines žinias ir supratimą apie </a:t>
            </a:r>
            <a:r>
              <a:rPr lang="lt-LT" sz="2000" b="1">
                <a:solidFill>
                  <a:srgbClr val="003B71"/>
                </a:solidFill>
                <a:latin typeface="Beausite Fit Light" panose="020B0403050502060203" pitchFamily="34" charset="0"/>
                <a:cs typeface="Arial"/>
              </a:rPr>
              <a:t>legalias pilietinės veiklos</a:t>
            </a:r>
            <a:r>
              <a:rPr lang="lt-LT" sz="2000">
                <a:solidFill>
                  <a:srgbClr val="003B71"/>
                </a:solidFill>
                <a:latin typeface="Beausite Fit Light" panose="020B0403050502060203" pitchFamily="34" charset="0"/>
                <a:cs typeface="Arial"/>
              </a:rPr>
              <a:t> (taip pat ir protesto) formas ir jų suteikiamas galimybes, puoselėti </a:t>
            </a:r>
            <a:r>
              <a:rPr lang="lt-LT" sz="2000" b="1">
                <a:solidFill>
                  <a:srgbClr val="003B71"/>
                </a:solidFill>
                <a:latin typeface="Beausite Fit Light" panose="020B0403050502060203" pitchFamily="34" charset="0"/>
                <a:cs typeface="Arial"/>
              </a:rPr>
              <a:t>vertybines nuostatas</a:t>
            </a:r>
            <a:r>
              <a:rPr lang="lt-LT" sz="2000">
                <a:solidFill>
                  <a:srgbClr val="003B71"/>
                </a:solidFill>
                <a:latin typeface="Beausite Fit Light" panose="020B0403050502060203" pitchFamily="34" charset="0"/>
                <a:cs typeface="Arial"/>
              </a:rPr>
              <a:t>. </a:t>
            </a:r>
            <a:endParaRPr lang="lt-LT" sz="2000">
              <a:solidFill>
                <a:srgbClr val="003B71"/>
              </a:solidFill>
              <a:latin typeface="Beausite Fit Light" panose="020B0403050502060203" pitchFamily="34" charset="0"/>
            </a:endParaRPr>
          </a:p>
          <a:p>
            <a:pPr>
              <a:lnSpc>
                <a:spcPct val="100000"/>
              </a:lnSpc>
            </a:pPr>
            <a:r>
              <a:rPr lang="lt-LT" sz="2000">
                <a:solidFill>
                  <a:srgbClr val="003B71"/>
                </a:solidFill>
                <a:latin typeface="Beausite Fit Light" panose="020B0403050502060203" pitchFamily="34" charset="0"/>
                <a:cs typeface="Arial"/>
              </a:rPr>
              <a:t>Rasti tinkamų priemonių didinti mokinių </a:t>
            </a:r>
            <a:r>
              <a:rPr lang="lt-LT" sz="2000" b="1">
                <a:solidFill>
                  <a:srgbClr val="23B09A"/>
                </a:solidFill>
                <a:latin typeface="Beausite Fit Light" panose="020B0403050502060203" pitchFamily="34" charset="0"/>
                <a:cs typeface="Arial"/>
              </a:rPr>
              <a:t>aspiracijas ir gebėjimus naudotis legaliomis pilietinio gyvenimo formomis</a:t>
            </a:r>
            <a:r>
              <a:rPr lang="lt-LT" sz="2000">
                <a:solidFill>
                  <a:srgbClr val="003B71"/>
                </a:solidFill>
                <a:latin typeface="Beausite Fit Light" panose="020B0403050502060203" pitchFamily="34" charset="0"/>
                <a:cs typeface="Arial"/>
              </a:rPr>
              <a:t> </a:t>
            </a:r>
          </a:p>
          <a:p>
            <a:pPr marL="457200" indent="0">
              <a:lnSpc>
                <a:spcPct val="100000"/>
              </a:lnSpc>
              <a:buNone/>
            </a:pPr>
            <a:r>
              <a:rPr lang="lt-LT" sz="1600" b="1" err="1">
                <a:solidFill>
                  <a:srgbClr val="003B71"/>
                </a:solidFill>
                <a:latin typeface="Beausite Fit Light" panose="020B0403050502060203" pitchFamily="34" charset="0"/>
                <a:cs typeface="Arial"/>
              </a:rPr>
              <a:t>Sic</a:t>
            </a:r>
            <a:r>
              <a:rPr lang="lt-LT" sz="1600" b="1">
                <a:solidFill>
                  <a:srgbClr val="003B71"/>
                </a:solidFill>
                <a:latin typeface="Beausite Fit Light" panose="020B0403050502060203" pitchFamily="34" charset="0"/>
                <a:cs typeface="Arial"/>
              </a:rPr>
              <a:t>!</a:t>
            </a:r>
            <a:r>
              <a:rPr lang="lt-LT" sz="1600">
                <a:solidFill>
                  <a:srgbClr val="003B71"/>
                </a:solidFill>
                <a:latin typeface="Beausite Fit Light" panose="020B0403050502060203" pitchFamily="34" charset="0"/>
                <a:cs typeface="Arial"/>
              </a:rPr>
              <a:t> Maždaug trečdalis šalies mokinių nurodė ketinantys ateityje dalyvauti nelegalioje veikloje (įvairiose nelegaliose protesto akcijose). </a:t>
            </a:r>
            <a:endParaRPr lang="lt-LT" sz="1600"/>
          </a:p>
          <a:p>
            <a:pPr>
              <a:lnSpc>
                <a:spcPct val="100000"/>
              </a:lnSpc>
            </a:pPr>
            <a:r>
              <a:rPr lang="lt-LT">
                <a:solidFill>
                  <a:srgbClr val="003B71"/>
                </a:solidFill>
                <a:latin typeface="Beausite Fit Light" panose="020B0403050502060203" pitchFamily="34" charset="0"/>
                <a:cs typeface="Arial"/>
              </a:rPr>
              <a:t>Daugiau dėmesio skirti:</a:t>
            </a:r>
          </a:p>
          <a:p>
            <a:pPr lvl="1">
              <a:lnSpc>
                <a:spcPct val="100000"/>
              </a:lnSpc>
              <a:buFont typeface="Beausite Fit Light" panose="020B0403050502060203" pitchFamily="34" charset="0"/>
              <a:buChar char="–"/>
            </a:pPr>
            <a:r>
              <a:rPr lang="lt-LT">
                <a:solidFill>
                  <a:srgbClr val="003B71"/>
                </a:solidFill>
                <a:latin typeface="Beausite Fit Light" panose="020B0403050502060203" pitchFamily="34" charset="0"/>
              </a:rPr>
              <a:t>mokinių kritiniam ir savarankiškam </a:t>
            </a:r>
            <a:r>
              <a:rPr lang="lt-LT" b="1">
                <a:solidFill>
                  <a:srgbClr val="003B71"/>
                </a:solidFill>
                <a:latin typeface="Beausite Fit Light" panose="020B0403050502060203" pitchFamily="34" charset="0"/>
              </a:rPr>
              <a:t>mąstymui </a:t>
            </a:r>
            <a:r>
              <a:rPr lang="lt-LT">
                <a:solidFill>
                  <a:srgbClr val="003B71"/>
                </a:solidFill>
                <a:latin typeface="Beausite Fit Light" panose="020B0403050502060203" pitchFamily="34" charset="0"/>
              </a:rPr>
              <a:t>ugdyti;</a:t>
            </a:r>
          </a:p>
          <a:p>
            <a:pPr lvl="1">
              <a:lnSpc>
                <a:spcPct val="100000"/>
              </a:lnSpc>
              <a:buFont typeface="Beausite Fit Light" panose="020B0403050502060203" pitchFamily="34" charset="0"/>
              <a:buChar char="–"/>
            </a:pPr>
            <a:r>
              <a:rPr lang="lt-LT">
                <a:solidFill>
                  <a:srgbClr val="003B71"/>
                </a:solidFill>
                <a:latin typeface="Beausite Fit Light" panose="020B0403050502060203" pitchFamily="34" charset="0"/>
              </a:rPr>
              <a:t>aplinką gerbiančiam ir tausojančiam </a:t>
            </a:r>
            <a:r>
              <a:rPr lang="lt-LT" b="1">
                <a:solidFill>
                  <a:srgbClr val="003B71"/>
                </a:solidFill>
                <a:latin typeface="Beausite Fit Light" panose="020B0403050502060203" pitchFamily="34" charset="0"/>
              </a:rPr>
              <a:t>požiūriui </a:t>
            </a:r>
            <a:r>
              <a:rPr lang="lt-LT">
                <a:solidFill>
                  <a:srgbClr val="003B71"/>
                </a:solidFill>
                <a:latin typeface="Beausite Fit Light" panose="020B0403050502060203" pitchFamily="34" charset="0"/>
              </a:rPr>
              <a:t>formuoti; </a:t>
            </a:r>
          </a:p>
          <a:p>
            <a:pPr lvl="1">
              <a:lnSpc>
                <a:spcPct val="100000"/>
              </a:lnSpc>
              <a:buFont typeface="Beausite Fit Light" panose="020B0403050502060203" pitchFamily="34" charset="0"/>
              <a:buChar char="–"/>
            </a:pPr>
            <a:r>
              <a:rPr lang="lt-LT" b="1">
                <a:solidFill>
                  <a:srgbClr val="003B71"/>
                </a:solidFill>
                <a:latin typeface="Beausite Fit Light" panose="020B0403050502060203" pitchFamily="34" charset="0"/>
              </a:rPr>
              <a:t>žinioms </a:t>
            </a:r>
            <a:r>
              <a:rPr lang="lt-LT">
                <a:solidFill>
                  <a:srgbClr val="003B71"/>
                </a:solidFill>
                <a:latin typeface="Beausite Fit Light" panose="020B0403050502060203" pitchFamily="34" charset="0"/>
              </a:rPr>
              <a:t>apie socialines, politines ir pilietines institucijas; </a:t>
            </a:r>
          </a:p>
          <a:p>
            <a:pPr lvl="1">
              <a:lnSpc>
                <a:spcPct val="100000"/>
              </a:lnSpc>
              <a:buFont typeface="Beausite Fit Light" panose="020B0403050502060203" pitchFamily="34" charset="0"/>
              <a:buChar char="–"/>
            </a:pPr>
            <a:r>
              <a:rPr lang="lt-LT">
                <a:solidFill>
                  <a:srgbClr val="003B71"/>
                </a:solidFill>
                <a:latin typeface="Beausite Fit Light" panose="020B0403050502060203" pitchFamily="34" charset="0"/>
              </a:rPr>
              <a:t>mokyti </a:t>
            </a:r>
            <a:r>
              <a:rPr lang="lt-LT" b="1">
                <a:solidFill>
                  <a:srgbClr val="003B71"/>
                </a:solidFill>
                <a:latin typeface="Beausite Fit Light" panose="020B0403050502060203" pitchFamily="34" charset="0"/>
              </a:rPr>
              <a:t>apginti </a:t>
            </a:r>
            <a:r>
              <a:rPr lang="lt-LT">
                <a:solidFill>
                  <a:srgbClr val="003B71"/>
                </a:solidFill>
                <a:latin typeface="Beausite Fit Light" panose="020B0403050502060203" pitchFamily="34" charset="0"/>
              </a:rPr>
              <a:t>savo požiūrį; </a:t>
            </a:r>
          </a:p>
          <a:p>
            <a:pPr lvl="1">
              <a:lnSpc>
                <a:spcPct val="100000"/>
              </a:lnSpc>
              <a:buFont typeface="Beausite Fit Light" panose="020B0403050502060203" pitchFamily="34" charset="0"/>
              <a:buChar char="–"/>
            </a:pPr>
            <a:r>
              <a:rPr lang="lt-LT">
                <a:solidFill>
                  <a:srgbClr val="003B71"/>
                </a:solidFill>
                <a:latin typeface="Beausite Fit Light" panose="020B0403050502060203" pitchFamily="34" charset="0"/>
              </a:rPr>
              <a:t>teigiamoms mokinių pilietinėms </a:t>
            </a:r>
            <a:r>
              <a:rPr lang="lt-LT" b="1">
                <a:solidFill>
                  <a:srgbClr val="003B71"/>
                </a:solidFill>
                <a:latin typeface="Beausite Fit Light" panose="020B0403050502060203" pitchFamily="34" charset="0"/>
              </a:rPr>
              <a:t>nuostatoms </a:t>
            </a:r>
            <a:r>
              <a:rPr lang="lt-LT">
                <a:solidFill>
                  <a:srgbClr val="003B71"/>
                </a:solidFill>
                <a:latin typeface="Beausite Fit Light" panose="020B0403050502060203" pitchFamily="34" charset="0"/>
              </a:rPr>
              <a:t>formuotis dėl lyčių, etninių grupių ar rasių lygių galimybių.</a:t>
            </a:r>
          </a:p>
          <a:p>
            <a:pPr lvl="1">
              <a:lnSpc>
                <a:spcPct val="100000"/>
              </a:lnSpc>
              <a:buFont typeface="Beausite Fit Light" panose="020B0403050502060203" pitchFamily="34" charset="0"/>
              <a:buChar char="–"/>
            </a:pPr>
            <a:r>
              <a:rPr lang="lt-LT" b="1">
                <a:solidFill>
                  <a:srgbClr val="23B09A"/>
                </a:solidFill>
                <a:latin typeface="Beausite Fit Light" panose="020B0403050502060203" pitchFamily="34" charset="0"/>
              </a:rPr>
              <a:t>vaikinų</a:t>
            </a:r>
            <a:r>
              <a:rPr lang="lt-LT">
                <a:solidFill>
                  <a:srgbClr val="003B71"/>
                </a:solidFill>
                <a:latin typeface="Beausite Fit Light" panose="020B0403050502060203" pitchFamily="34" charset="0"/>
              </a:rPr>
              <a:t> pilietiniam ugdymui stiprinti, atsižvelgti į tai, kad vaikinų pilietinių žinių rezultatai yra žemesni, jie dažiau linkę imtis nelegalių veiklos formų, dažniau susiduria su patyčiomis.</a:t>
            </a:r>
          </a:p>
          <a:p>
            <a:pPr algn="just"/>
            <a:endParaRPr lang="lt-LT" sz="2000">
              <a:solidFill>
                <a:srgbClr val="003B71"/>
              </a:solidFill>
              <a:latin typeface="Beausite Fit Light" panose="020B0403050502060203" pitchFamily="34" charset="0"/>
              <a:cs typeface="Arial"/>
            </a:endParaRPr>
          </a:p>
          <a:p>
            <a:endParaRPr lang="lt-LT">
              <a:solidFill>
                <a:srgbClr val="003B71"/>
              </a:solidFill>
              <a:latin typeface="Beausite Fit Light" panose="020B0403050502060203" pitchFamily="34" charset="0"/>
            </a:endParaRPr>
          </a:p>
          <a:p>
            <a:endParaRPr lang="lt-LT">
              <a:solidFill>
                <a:srgbClr val="003B71"/>
              </a:solidFill>
              <a:latin typeface="Beausite Fit Light" panose="020B0403050502060203" pitchFamily="34" charset="0"/>
            </a:endParaRPr>
          </a:p>
        </p:txBody>
      </p:sp>
    </p:spTree>
    <p:extLst>
      <p:ext uri="{BB962C8B-B14F-4D97-AF65-F5344CB8AC3E}">
        <p14:creationId xmlns:p14="http://schemas.microsoft.com/office/powerpoint/2010/main" val="241973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F43F-293F-EDA3-5BC2-369DC019AA6F}"/>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B4CF183-BDCA-8B59-FE8B-7357111506F5}"/>
              </a:ext>
            </a:extLst>
          </p:cNvPr>
          <p:cNvSpPr>
            <a:spLocks noGrp="1"/>
          </p:cNvSpPr>
          <p:nvPr>
            <p:ph type="title"/>
          </p:nvPr>
        </p:nvSpPr>
        <p:spPr/>
        <p:txBody>
          <a:bodyPr/>
          <a:lstStyle/>
          <a:p>
            <a:r>
              <a:rPr lang="lt-LT"/>
              <a:t>Pagrindinės įžvalgos (4)</a:t>
            </a:r>
          </a:p>
        </p:txBody>
      </p:sp>
      <p:sp>
        <p:nvSpPr>
          <p:cNvPr id="4" name="Teksto vietos rezervavimo ženklas 3">
            <a:extLst>
              <a:ext uri="{FF2B5EF4-FFF2-40B4-BE49-F238E27FC236}">
                <a16:creationId xmlns:a16="http://schemas.microsoft.com/office/drawing/2014/main" id="{C472AD36-6E6D-1919-0F02-1D62275E1C69}"/>
              </a:ext>
            </a:extLst>
          </p:cNvPr>
          <p:cNvSpPr>
            <a:spLocks noGrp="1"/>
          </p:cNvSpPr>
          <p:nvPr>
            <p:ph type="body" sz="quarter" idx="17"/>
          </p:nvPr>
        </p:nvSpPr>
        <p:spPr>
          <a:xfrm>
            <a:off x="584950" y="1052921"/>
            <a:ext cx="11012318" cy="5350884"/>
          </a:xfrm>
        </p:spPr>
        <p:txBody>
          <a:bodyPr lIns="91440" tIns="45720" rIns="91440" bIns="45720" anchor="t"/>
          <a:lstStyle/>
          <a:p>
            <a:pPr algn="just"/>
            <a:r>
              <a:rPr lang="lt-LT" sz="2000">
                <a:solidFill>
                  <a:srgbClr val="003B71"/>
                </a:solidFill>
                <a:latin typeface="Beausite Fit Light" panose="020B0403050502060203" pitchFamily="34" charset="0"/>
                <a:cs typeface="Arial"/>
              </a:rPr>
              <a:t>Mokinių žinios labai susijusios su požiūriu į įvairius su Europa susijusius klausimus, o mokytojų ir mokyklos aplinkos vaidmuo pilietiškumo ir pilietiniame ugdyme yra vienas kertinių elementų, todėl labai  svarbu stiprinti </a:t>
            </a:r>
            <a:r>
              <a:rPr lang="lt-LT" sz="2000" b="1">
                <a:solidFill>
                  <a:srgbClr val="23B09A"/>
                </a:solidFill>
                <a:latin typeface="Beausite Fit Light" panose="020B0403050502060203" pitchFamily="34" charset="0"/>
                <a:cs typeface="Arial"/>
              </a:rPr>
              <a:t>mokyklos</a:t>
            </a:r>
            <a:r>
              <a:rPr lang="lt-LT" sz="2000">
                <a:solidFill>
                  <a:srgbClr val="003B71"/>
                </a:solidFill>
                <a:latin typeface="Beausite Fit Light" panose="020B0403050502060203" pitchFamily="34" charset="0"/>
                <a:cs typeface="Arial"/>
              </a:rPr>
              <a:t> atliekamą </a:t>
            </a:r>
            <a:r>
              <a:rPr lang="lt-LT" sz="2000" b="1">
                <a:solidFill>
                  <a:srgbClr val="23B09A"/>
                </a:solidFill>
                <a:latin typeface="Beausite Fit Light" panose="020B0403050502060203" pitchFamily="34" charset="0"/>
                <a:cs typeface="Arial"/>
              </a:rPr>
              <a:t>kompensuojamąją funkciją </a:t>
            </a:r>
            <a:r>
              <a:rPr lang="lt-LT" sz="2000">
                <a:solidFill>
                  <a:srgbClr val="003B71"/>
                </a:solidFill>
                <a:latin typeface="Beausite Fit Light" panose="020B0403050502060203" pitchFamily="34" charset="0"/>
                <a:cs typeface="Arial"/>
              </a:rPr>
              <a:t>(pvz., turtinga biblioteka, galimybė naudotis kompiuteriais ir internetu, pasikalbėti su suaugusiais, nebūtinai su mokytojais, atsakingais už pilietinį ugdymą, apie politines ir socialines problemas, taip pat apie tai, kas vyksta kitose šalyse), itin svarbią ugdant mokinių iš mažiau palankios SEK aplinkos pilietinius gebėjimus.</a:t>
            </a:r>
          </a:p>
          <a:p>
            <a:pPr algn="just">
              <a:lnSpc>
                <a:spcPct val="100000"/>
              </a:lnSpc>
            </a:pPr>
            <a:r>
              <a:rPr lang="lt-LT" sz="2000">
                <a:solidFill>
                  <a:srgbClr val="003B71"/>
                </a:solidFill>
                <a:latin typeface="Beausite Fit Light" panose="020B0403050502060203" pitchFamily="34" charset="0"/>
                <a:cs typeface="Arial"/>
              </a:rPr>
              <a:t>Siekiant gerinti jaunuolių pilietines žinias ir nusiteikimą ateityje dalyvauti pilietinėje veikloje, rekomenduojama: </a:t>
            </a:r>
            <a:endParaRPr lang="en-US" sz="2000">
              <a:solidFill>
                <a:srgbClr val="003B71"/>
              </a:solidFill>
              <a:latin typeface="Beausite Fit Light" panose="020B0403050502060203" pitchFamily="34" charset="0"/>
              <a:cs typeface="Arial"/>
            </a:endParaRPr>
          </a:p>
          <a:p>
            <a:pPr lvl="1" algn="just">
              <a:lnSpc>
                <a:spcPct val="100000"/>
              </a:lnSpc>
              <a:buFont typeface="Beausite Fit Light,Sans-Serif" panose="020B0604020202020204" pitchFamily="34" charset="0"/>
              <a:buChar char="–"/>
            </a:pPr>
            <a:r>
              <a:rPr lang="lt-LT" sz="2000">
                <a:solidFill>
                  <a:srgbClr val="003B71"/>
                </a:solidFill>
                <a:latin typeface="Beausite Fit Light" panose="020B0403050502060203" pitchFamily="34" charset="0"/>
                <a:ea typeface="Lato"/>
                <a:cs typeface="Lato"/>
              </a:rPr>
              <a:t>mokiniams sudaryti </a:t>
            </a:r>
            <a:r>
              <a:rPr lang="lt-LT" sz="2000" b="1">
                <a:solidFill>
                  <a:srgbClr val="003B71"/>
                </a:solidFill>
                <a:latin typeface="Beausite Fit Light" panose="020B0403050502060203" pitchFamily="34" charset="0"/>
                <a:ea typeface="Lato"/>
                <a:cs typeface="Lato"/>
              </a:rPr>
              <a:t>daugiau įvairių galimybių aktyviai dalyvauti</a:t>
            </a:r>
            <a:r>
              <a:rPr lang="lt-LT" sz="2000">
                <a:solidFill>
                  <a:srgbClr val="003B71"/>
                </a:solidFill>
                <a:latin typeface="Beausite Fit Light" panose="020B0403050502060203" pitchFamily="34" charset="0"/>
                <a:ea typeface="Lato"/>
                <a:cs typeface="Lato"/>
              </a:rPr>
              <a:t> pilietinėje ir visuomeninėje veikloje; </a:t>
            </a:r>
            <a:endParaRPr lang="en-US" sz="2000">
              <a:solidFill>
                <a:srgbClr val="003B71"/>
              </a:solidFill>
              <a:latin typeface="Beausite Fit Light"/>
              <a:ea typeface="Lato"/>
              <a:cs typeface="Lato"/>
            </a:endParaRPr>
          </a:p>
          <a:p>
            <a:pPr lvl="1" algn="just">
              <a:lnSpc>
                <a:spcPct val="100000"/>
              </a:lnSpc>
              <a:buFont typeface="Beausite Fit Light,Sans-Serif" panose="020B0604020202020204" pitchFamily="34" charset="0"/>
              <a:buChar char="–"/>
            </a:pPr>
            <a:r>
              <a:rPr lang="lt-LT" sz="2000">
                <a:solidFill>
                  <a:srgbClr val="003B71"/>
                </a:solidFill>
                <a:latin typeface="Beausite Fit Light" panose="020B0403050502060203" pitchFamily="34" charset="0"/>
                <a:ea typeface="Lato"/>
                <a:cs typeface="Lato"/>
              </a:rPr>
              <a:t>mokyklose įsteigti pagrindines </a:t>
            </a:r>
            <a:r>
              <a:rPr lang="lt-LT" sz="2000" b="1">
                <a:solidFill>
                  <a:srgbClr val="003B71"/>
                </a:solidFill>
                <a:latin typeface="Beausite Fit Light" panose="020B0403050502060203" pitchFamily="34" charset="0"/>
                <a:ea typeface="Lato"/>
                <a:cs typeface="Lato"/>
              </a:rPr>
              <a:t>demokratines valdymo</a:t>
            </a:r>
            <a:r>
              <a:rPr lang="lt-LT" sz="2000">
                <a:solidFill>
                  <a:srgbClr val="003B71"/>
                </a:solidFill>
                <a:latin typeface="Beausite Fit Light" panose="020B0403050502060203" pitchFamily="34" charset="0"/>
                <a:ea typeface="Lato"/>
                <a:cs typeface="Lato"/>
              </a:rPr>
              <a:t> struktūras; </a:t>
            </a:r>
            <a:endParaRPr lang="en-US" sz="2000">
              <a:solidFill>
                <a:srgbClr val="003B71"/>
              </a:solidFill>
              <a:latin typeface="Beausite Fit Light"/>
              <a:ea typeface="Lato"/>
              <a:cs typeface="Lato"/>
            </a:endParaRPr>
          </a:p>
          <a:p>
            <a:pPr lvl="1" algn="just">
              <a:lnSpc>
                <a:spcPct val="100000"/>
              </a:lnSpc>
              <a:buFont typeface="Beausite Fit Light,Sans-Serif" panose="020B0604020202020204" pitchFamily="34" charset="0"/>
              <a:buChar char="–"/>
            </a:pPr>
            <a:r>
              <a:rPr lang="lt-LT" sz="2000">
                <a:solidFill>
                  <a:srgbClr val="003B71"/>
                </a:solidFill>
                <a:latin typeface="Beausite Fit Light" panose="020B0403050502060203" pitchFamily="34" charset="0"/>
                <a:ea typeface="Lato"/>
                <a:cs typeface="Lato"/>
              </a:rPr>
              <a:t>skatinti mokinius įsitraukti į socialines mokyklos </a:t>
            </a:r>
            <a:r>
              <a:rPr lang="lt-LT" sz="2000" b="1">
                <a:solidFill>
                  <a:srgbClr val="003B71"/>
                </a:solidFill>
                <a:latin typeface="Beausite Fit Light" panose="020B0403050502060203" pitchFamily="34" charset="0"/>
                <a:ea typeface="Lato"/>
                <a:cs typeface="Lato"/>
              </a:rPr>
              <a:t>iniciatyvas. </a:t>
            </a:r>
            <a:endParaRPr lang="en-US" sz="2000">
              <a:solidFill>
                <a:srgbClr val="003B71"/>
              </a:solidFill>
              <a:latin typeface="Beausite Fit Light"/>
              <a:ea typeface="Lato"/>
              <a:cs typeface="Lato"/>
            </a:endParaRPr>
          </a:p>
          <a:p>
            <a:pPr marL="628650" lvl="2" indent="0" algn="just">
              <a:lnSpc>
                <a:spcPct val="100000"/>
              </a:lnSpc>
              <a:buNone/>
            </a:pPr>
            <a:r>
              <a:rPr lang="lt-LT" sz="1600" b="1" err="1">
                <a:solidFill>
                  <a:srgbClr val="003B71"/>
                </a:solidFill>
                <a:latin typeface="Beausite Fit Light" panose="020B0403050502060203" pitchFamily="34" charset="0"/>
                <a:ea typeface="Lato"/>
                <a:cs typeface="Lato"/>
              </a:rPr>
              <a:t>Sic</a:t>
            </a:r>
            <a:r>
              <a:rPr lang="lt-LT" sz="1600" b="1">
                <a:solidFill>
                  <a:srgbClr val="003B71"/>
                </a:solidFill>
                <a:latin typeface="Beausite Fit Light" panose="020B0403050502060203" pitchFamily="34" charset="0"/>
                <a:ea typeface="Lato"/>
                <a:cs typeface="Lato"/>
              </a:rPr>
              <a:t>!</a:t>
            </a:r>
            <a:r>
              <a:rPr lang="lt-LT" sz="1600">
                <a:solidFill>
                  <a:srgbClr val="003B71"/>
                </a:solidFill>
                <a:latin typeface="Beausite Fit Light" panose="020B0403050502060203" pitchFamily="34" charset="0"/>
                <a:ea typeface="Lato"/>
                <a:cs typeface="Lato"/>
              </a:rPr>
              <a:t> Egzistuoja ryšys tarp to, su kokiomis demokratinėmis įsitraukimo formomis mokiniai susiduria mokykloje, ir jų požiūrio į savo pilietinį dalyvavimą ateityje. Pavyzdžiui, nustatytas </a:t>
            </a:r>
            <a:r>
              <a:rPr lang="lt-LT" sz="1600" b="1">
                <a:solidFill>
                  <a:srgbClr val="003B71"/>
                </a:solidFill>
                <a:latin typeface="Beausite Fit Light" panose="020B0403050502060203" pitchFamily="34" charset="0"/>
                <a:ea typeface="Lato"/>
                <a:cs typeface="Lato"/>
              </a:rPr>
              <a:t>ryšys tarp klasės klimato, patirties</a:t>
            </a:r>
            <a:r>
              <a:rPr lang="lt-LT" sz="1600">
                <a:solidFill>
                  <a:srgbClr val="003B71"/>
                </a:solidFill>
                <a:latin typeface="Beausite Fit Light" panose="020B0403050502060203" pitchFamily="34" charset="0"/>
                <a:ea typeface="Lato"/>
                <a:cs typeface="Lato"/>
              </a:rPr>
              <a:t>, susijusios su pilietiniu dalyvavimu mokykloje, ir pilietinių </a:t>
            </a:r>
            <a:r>
              <a:rPr lang="lt-LT" sz="1600" b="1">
                <a:solidFill>
                  <a:srgbClr val="003B71"/>
                </a:solidFill>
                <a:latin typeface="Beausite Fit Light" panose="020B0403050502060203" pitchFamily="34" charset="0"/>
                <a:ea typeface="Lato"/>
                <a:cs typeface="Lato"/>
              </a:rPr>
              <a:t>žinių lygio bei ketinimo ateityje dalyvauti</a:t>
            </a:r>
            <a:r>
              <a:rPr lang="lt-LT" sz="1600">
                <a:solidFill>
                  <a:srgbClr val="003B71"/>
                </a:solidFill>
                <a:latin typeface="Beausite Fit Light" panose="020B0403050502060203" pitchFamily="34" charset="0"/>
                <a:ea typeface="Lato"/>
                <a:cs typeface="Lato"/>
              </a:rPr>
              <a:t> pilietiniame gyvenime.</a:t>
            </a:r>
            <a:endParaRPr lang="en-US" sz="1600">
              <a:solidFill>
                <a:srgbClr val="003B71"/>
              </a:solidFill>
              <a:latin typeface="Beausite Fit Light"/>
              <a:ea typeface="Lato"/>
              <a:cs typeface="Lato"/>
            </a:endParaRPr>
          </a:p>
          <a:p>
            <a:pPr algn="just"/>
            <a:endParaRPr lang="lt-LT" sz="2000">
              <a:solidFill>
                <a:srgbClr val="003B71"/>
              </a:solidFill>
              <a:latin typeface="Beausite Fit Light" panose="020B0403050502060203" pitchFamily="34" charset="0"/>
              <a:cs typeface="Arial"/>
            </a:endParaRPr>
          </a:p>
          <a:p>
            <a:pPr algn="just"/>
            <a:endParaRPr lang="lt-LT" sz="2000">
              <a:solidFill>
                <a:srgbClr val="003B71"/>
              </a:solidFill>
              <a:latin typeface="Beausite Fit Light" panose="020B0403050502060203" pitchFamily="34" charset="0"/>
              <a:cs typeface="Arial"/>
            </a:endParaRPr>
          </a:p>
          <a:p>
            <a:pPr algn="just"/>
            <a:endParaRPr lang="lt-LT" sz="2000">
              <a:solidFill>
                <a:srgbClr val="003B71"/>
              </a:solidFill>
              <a:latin typeface="Beausite Fit Light" panose="020B0403050502060203" pitchFamily="34" charset="0"/>
              <a:cs typeface="Arial"/>
            </a:endParaRPr>
          </a:p>
          <a:p>
            <a:endParaRPr lang="lt-LT">
              <a:solidFill>
                <a:srgbClr val="003B71"/>
              </a:solidFill>
              <a:latin typeface="Beausite Fit Light" panose="020B0403050502060203" pitchFamily="34" charset="0"/>
            </a:endParaRPr>
          </a:p>
          <a:p>
            <a:endParaRPr lang="lt-LT">
              <a:solidFill>
                <a:srgbClr val="003B71"/>
              </a:solidFill>
              <a:latin typeface="Beausite Fit Light" panose="020B0403050502060203" pitchFamily="34" charset="0"/>
            </a:endParaRPr>
          </a:p>
        </p:txBody>
      </p:sp>
    </p:spTree>
    <p:extLst>
      <p:ext uri="{BB962C8B-B14F-4D97-AF65-F5344CB8AC3E}">
        <p14:creationId xmlns:p14="http://schemas.microsoft.com/office/powerpoint/2010/main" val="129515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193CAE1-26D2-4059-89EB-11E9625ED691}"/>
              </a:ext>
            </a:extLst>
          </p:cNvPr>
          <p:cNvSpPr>
            <a:spLocks noGrp="1"/>
          </p:cNvSpPr>
          <p:nvPr>
            <p:ph type="title"/>
          </p:nvPr>
        </p:nvSpPr>
        <p:spPr/>
        <p:txBody>
          <a:bodyPr/>
          <a:lstStyle/>
          <a:p>
            <a:r>
              <a:rPr lang="lt-LT">
                <a:latin typeface="Beausite Fit Light" panose="020B0403050502060203" pitchFamily="34" charset="0"/>
              </a:rPr>
              <a:t>Daugiau informacijos apie IEA ICCS tyrimą galite rasti:</a:t>
            </a:r>
          </a:p>
        </p:txBody>
      </p:sp>
      <p:sp>
        <p:nvSpPr>
          <p:cNvPr id="5" name="Stačiakampis 4">
            <a:extLst>
              <a:ext uri="{FF2B5EF4-FFF2-40B4-BE49-F238E27FC236}">
                <a16:creationId xmlns:a16="http://schemas.microsoft.com/office/drawing/2014/main" id="{DA35664D-09ED-424C-997B-BE16C75B63F1}"/>
              </a:ext>
            </a:extLst>
          </p:cNvPr>
          <p:cNvSpPr/>
          <p:nvPr/>
        </p:nvSpPr>
        <p:spPr>
          <a:xfrm>
            <a:off x="506888" y="2648179"/>
            <a:ext cx="4132737" cy="830997"/>
          </a:xfrm>
          <a:prstGeom prst="rect">
            <a:avLst/>
          </a:prstGeom>
        </p:spPr>
        <p:txBody>
          <a:bodyPr wrap="square" lIns="91440" tIns="45720" rIns="91440" bIns="45720" anchor="t">
            <a:spAutoFit/>
          </a:bodyPr>
          <a:lstStyle/>
          <a:p>
            <a:r>
              <a:rPr lang="lt-LT" sz="2400">
                <a:solidFill>
                  <a:srgbClr val="0070C0"/>
                </a:solidFill>
                <a:latin typeface="Beausite Fit Light" panose="020B0403050502060203" pitchFamily="34" charset="0"/>
                <a:hlinkClick r:id="rId3">
                  <a:extLst>
                    <a:ext uri="{A12FA001-AC4F-418D-AE19-62706E023703}">
                      <ahyp:hlinkClr xmlns:ahyp="http://schemas.microsoft.com/office/drawing/2018/hyperlinkcolor" val="tx"/>
                    </a:ext>
                  </a:extLst>
                </a:hlinkClick>
              </a:rPr>
              <a:t>https://iccs.acer.org/</a:t>
            </a:r>
            <a:endParaRPr lang="lt-LT" sz="2400">
              <a:solidFill>
                <a:srgbClr val="0070C0"/>
              </a:solidFill>
              <a:latin typeface="Beausite Fit Light" panose="020B0403050502060203" pitchFamily="34" charset="0"/>
            </a:endParaRPr>
          </a:p>
          <a:p>
            <a:endParaRPr lang="lt-LT" sz="2400">
              <a:solidFill>
                <a:srgbClr val="0070C0"/>
              </a:solidFill>
              <a:latin typeface="Beausite Fit Light" panose="020B0403050502060203" pitchFamily="34" charset="0"/>
            </a:endParaRPr>
          </a:p>
        </p:txBody>
      </p:sp>
      <p:sp>
        <p:nvSpPr>
          <p:cNvPr id="6" name="Stačiakampis 5">
            <a:extLst>
              <a:ext uri="{FF2B5EF4-FFF2-40B4-BE49-F238E27FC236}">
                <a16:creationId xmlns:a16="http://schemas.microsoft.com/office/drawing/2014/main" id="{4621059C-49AF-4BB6-BC2B-DB2A16C191E9}"/>
              </a:ext>
            </a:extLst>
          </p:cNvPr>
          <p:cNvSpPr/>
          <p:nvPr/>
        </p:nvSpPr>
        <p:spPr>
          <a:xfrm>
            <a:off x="506888" y="3557577"/>
            <a:ext cx="11092541" cy="1200329"/>
          </a:xfrm>
          <a:prstGeom prst="rect">
            <a:avLst/>
          </a:prstGeom>
        </p:spPr>
        <p:txBody>
          <a:bodyPr wrap="square" lIns="91440" tIns="45720" rIns="91440" bIns="45720" anchor="t">
            <a:spAutoFit/>
          </a:bodyPr>
          <a:lstStyle/>
          <a:p>
            <a:r>
              <a:rPr lang="lt-LT" sz="2400">
                <a:solidFill>
                  <a:srgbClr val="0070C0"/>
                </a:solidFill>
                <a:latin typeface="Beausite Fit Light" panose="020B0403050502060203" pitchFamily="34" charset="0"/>
                <a:ea typeface="+mn-lt"/>
                <a:cs typeface="+mn-lt"/>
                <a:hlinkClick r:id="rId4"/>
              </a:rPr>
              <a:t>https://smsm.lrv.lt/lt/teisine-informacija-1/ti-tyrimai-ir-analizes/tarptautiniai-tyrimai-ir-apzvalgos</a:t>
            </a:r>
            <a:r>
              <a:rPr lang="lt-LT" sz="2400">
                <a:solidFill>
                  <a:srgbClr val="0070C0"/>
                </a:solidFill>
                <a:latin typeface="Beausite Fit Light" panose="020B0403050502060203" pitchFamily="34" charset="0"/>
                <a:ea typeface="+mn-lt"/>
                <a:cs typeface="+mn-lt"/>
              </a:rPr>
              <a:t> </a:t>
            </a:r>
            <a:endParaRPr lang="en-US" sz="2400">
              <a:latin typeface="Beausite Fit Light" panose="020B0403050502060203" pitchFamily="34" charset="0"/>
              <a:ea typeface="+mn-lt"/>
              <a:cs typeface="+mn-lt"/>
            </a:endParaRPr>
          </a:p>
          <a:p>
            <a:endParaRPr lang="lt-LT" sz="2400">
              <a:solidFill>
                <a:srgbClr val="0070C0"/>
              </a:solidFill>
              <a:latin typeface="Beausite Fit Light" panose="020B0403050502060203" pitchFamily="34" charset="0"/>
            </a:endParaRPr>
          </a:p>
        </p:txBody>
      </p:sp>
      <p:sp>
        <p:nvSpPr>
          <p:cNvPr id="7" name="Stačiakampis 6">
            <a:extLst>
              <a:ext uri="{FF2B5EF4-FFF2-40B4-BE49-F238E27FC236}">
                <a16:creationId xmlns:a16="http://schemas.microsoft.com/office/drawing/2014/main" id="{19671EA1-7AD6-430D-96D1-680720D3F529}"/>
              </a:ext>
            </a:extLst>
          </p:cNvPr>
          <p:cNvSpPr/>
          <p:nvPr/>
        </p:nvSpPr>
        <p:spPr>
          <a:xfrm>
            <a:off x="506888" y="4664225"/>
            <a:ext cx="10373550" cy="1200329"/>
          </a:xfrm>
          <a:prstGeom prst="rect">
            <a:avLst/>
          </a:prstGeom>
        </p:spPr>
        <p:txBody>
          <a:bodyPr wrap="square" lIns="91440" tIns="45720" rIns="91440" bIns="45720" anchor="t">
            <a:spAutoFit/>
          </a:bodyPr>
          <a:lstStyle/>
          <a:p>
            <a:r>
              <a:rPr lang="lt-LT" sz="2400">
                <a:solidFill>
                  <a:srgbClr val="0070C0"/>
                </a:solidFill>
                <a:latin typeface="Beausite Fit Light" panose="020B0403050502060203" pitchFamily="34" charset="0"/>
                <a:hlinkClick r:id="rId5">
                  <a:extLst>
                    <a:ext uri="{A12FA001-AC4F-418D-AE19-62706E023703}">
                      <ahyp:hlinkClr xmlns:ahyp="http://schemas.microsoft.com/office/drawing/2018/hyperlinkcolor" val="tx"/>
                    </a:ext>
                  </a:extLst>
                </a:hlinkClick>
              </a:rPr>
              <a:t>https://www.nsa.smm.lt/svietimo-stebesena/tyrimai/tarptautiniai-tyrimai/iea-iccs/</a:t>
            </a:r>
            <a:endParaRPr lang="lt-LT" sz="2400">
              <a:solidFill>
                <a:srgbClr val="0070C0"/>
              </a:solidFill>
              <a:latin typeface="Beausite Fit Light" panose="020B0403050502060203" pitchFamily="34" charset="0"/>
            </a:endParaRPr>
          </a:p>
          <a:p>
            <a:endParaRPr lang="lt-LT" sz="2400">
              <a:solidFill>
                <a:srgbClr val="23B09A"/>
              </a:solidFill>
              <a:latin typeface="Beausite Fit Light" panose="020B0403050502060203" pitchFamily="34" charset="0"/>
            </a:endParaRPr>
          </a:p>
        </p:txBody>
      </p:sp>
      <p:sp>
        <p:nvSpPr>
          <p:cNvPr id="9" name="TextBox 8">
            <a:extLst>
              <a:ext uri="{FF2B5EF4-FFF2-40B4-BE49-F238E27FC236}">
                <a16:creationId xmlns:a16="http://schemas.microsoft.com/office/drawing/2014/main" id="{AC1E81C3-C687-0916-F5E6-A22C5E0C76E1}"/>
              </a:ext>
            </a:extLst>
          </p:cNvPr>
          <p:cNvSpPr txBox="1"/>
          <p:nvPr/>
        </p:nvSpPr>
        <p:spPr>
          <a:xfrm>
            <a:off x="506888" y="1467071"/>
            <a:ext cx="10864188" cy="1200329"/>
          </a:xfrm>
          <a:prstGeom prst="rect">
            <a:avLst/>
          </a:prstGeom>
          <a:noFill/>
        </p:spPr>
        <p:txBody>
          <a:bodyPr wrap="square">
            <a:spAutoFit/>
          </a:bodyPr>
          <a:lstStyle/>
          <a:p>
            <a:r>
              <a:rPr lang="lt-LT" sz="2400">
                <a:solidFill>
                  <a:srgbClr val="0070C0"/>
                </a:solidFill>
                <a:latin typeface="Beausite Fit Light" panose="020B0403050502060203" pitchFamily="34" charset="0"/>
                <a:hlinkClick r:id="rId6"/>
              </a:rPr>
              <a:t>https://www.iea.nl/news-events/news/iccs-2022-publications-and-data-available</a:t>
            </a:r>
            <a:endParaRPr lang="lt-LT" sz="2400">
              <a:solidFill>
                <a:srgbClr val="0070C0"/>
              </a:solidFill>
              <a:latin typeface="Beausite Fit Light" panose="020B0403050502060203" pitchFamily="34" charset="0"/>
            </a:endParaRPr>
          </a:p>
          <a:p>
            <a:endParaRPr lang="lt-LT" sz="2400">
              <a:solidFill>
                <a:srgbClr val="0070C0"/>
              </a:solidFill>
              <a:latin typeface="Beausite Fit Light" panose="020B0403050502060203" pitchFamily="34" charset="0"/>
            </a:endParaRPr>
          </a:p>
        </p:txBody>
      </p:sp>
    </p:spTree>
    <p:extLst>
      <p:ext uri="{BB962C8B-B14F-4D97-AF65-F5344CB8AC3E}">
        <p14:creationId xmlns:p14="http://schemas.microsoft.com/office/powerpoint/2010/main" val="2840144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3CC4C1-49B1-27F0-948B-575BFB5E9346}"/>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4AC505-829D-7814-6383-AE52D798AAFF}"/>
              </a:ext>
            </a:extLst>
          </p:cNvPr>
          <p:cNvSpPr txBox="1"/>
          <p:nvPr/>
        </p:nvSpPr>
        <p:spPr>
          <a:xfrm>
            <a:off x="1253683" y="379880"/>
            <a:ext cx="3482170" cy="646331"/>
          </a:xfrm>
          <a:prstGeom prst="rect">
            <a:avLst/>
          </a:prstGeom>
          <a:noFill/>
        </p:spPr>
        <p:txBody>
          <a:bodyPr wrap="square" rtlCol="0">
            <a:spAutoFit/>
          </a:bodyPr>
          <a:lstStyle/>
          <a:p>
            <a:r>
              <a:rPr lang="lt-LT" sz="3600" b="1">
                <a:solidFill>
                  <a:srgbClr val="003B71"/>
                </a:solidFill>
                <a:latin typeface="Beausite Fit Light" panose="020B0403050502060203" pitchFamily="34" charset="0"/>
              </a:rPr>
              <a:t>Dėkojame: </a:t>
            </a:r>
          </a:p>
        </p:txBody>
      </p:sp>
      <p:pic>
        <p:nvPicPr>
          <p:cNvPr id="6" name="Paveikslėlis 5">
            <a:extLst>
              <a:ext uri="{FF2B5EF4-FFF2-40B4-BE49-F238E27FC236}">
                <a16:creationId xmlns:a16="http://schemas.microsoft.com/office/drawing/2014/main" id="{66B753B6-0E89-4E7E-8F91-209D1183313D}"/>
              </a:ext>
            </a:extLst>
          </p:cNvPr>
          <p:cNvPicPr>
            <a:picLocks noChangeAspect="1"/>
          </p:cNvPicPr>
          <p:nvPr/>
        </p:nvPicPr>
        <p:blipFill>
          <a:blip r:embed="rId4"/>
          <a:stretch>
            <a:fillRect/>
          </a:stretch>
        </p:blipFill>
        <p:spPr>
          <a:xfrm>
            <a:off x="10797702" y="6260594"/>
            <a:ext cx="1209472" cy="419283"/>
          </a:xfrm>
          <a:prstGeom prst="rect">
            <a:avLst/>
          </a:prstGeom>
        </p:spPr>
      </p:pic>
      <p:sp>
        <p:nvSpPr>
          <p:cNvPr id="7" name="Stačiakampis 6">
            <a:extLst>
              <a:ext uri="{FF2B5EF4-FFF2-40B4-BE49-F238E27FC236}">
                <a16:creationId xmlns:a16="http://schemas.microsoft.com/office/drawing/2014/main" id="{5A553C14-4741-41EF-970A-FB1E1A397CA2}"/>
              </a:ext>
            </a:extLst>
          </p:cNvPr>
          <p:cNvSpPr/>
          <p:nvPr/>
        </p:nvSpPr>
        <p:spPr>
          <a:xfrm>
            <a:off x="829854" y="1026211"/>
            <a:ext cx="3815298" cy="1938992"/>
          </a:xfrm>
          <a:prstGeom prst="rect">
            <a:avLst/>
          </a:prstGeom>
        </p:spPr>
        <p:txBody>
          <a:bodyPr wrap="square">
            <a:spAutoFit/>
          </a:bodyPr>
          <a:lstStyle/>
          <a:p>
            <a:r>
              <a:rPr lang="lt-LT" sz="2000" b="1">
                <a:solidFill>
                  <a:srgbClr val="23B09A"/>
                </a:solidFill>
                <a:latin typeface="Beausite Fit Light" panose="020B0403050502060203" pitchFamily="34" charset="0"/>
              </a:rPr>
              <a:t>mokyklų koordinatoriams</a:t>
            </a:r>
            <a:r>
              <a:rPr lang="lt-LT" sz="2000">
                <a:solidFill>
                  <a:srgbClr val="23B09A"/>
                </a:solidFill>
                <a:latin typeface="Beausite Fit Light" panose="020B0403050502060203" pitchFamily="34" charset="0"/>
              </a:rPr>
              <a:t>, </a:t>
            </a:r>
            <a:r>
              <a:rPr lang="lt-LT" sz="2000" b="1">
                <a:solidFill>
                  <a:srgbClr val="23B09A"/>
                </a:solidFill>
                <a:latin typeface="Beausite Fit Light" panose="020B0403050502060203" pitchFamily="34" charset="0"/>
              </a:rPr>
              <a:t>mokytojams</a:t>
            </a:r>
            <a:r>
              <a:rPr lang="lt-LT" sz="2000">
                <a:solidFill>
                  <a:srgbClr val="23B09A"/>
                </a:solidFill>
                <a:latin typeface="Beausite Fit Light" panose="020B0403050502060203" pitchFamily="34" charset="0"/>
              </a:rPr>
              <a:t>, </a:t>
            </a:r>
            <a:r>
              <a:rPr lang="lt-LT" sz="2000" b="1">
                <a:solidFill>
                  <a:srgbClr val="23B09A"/>
                </a:solidFill>
                <a:latin typeface="Beausite Fit Light" panose="020B0403050502060203" pitchFamily="34" charset="0"/>
              </a:rPr>
              <a:t>mokyklų vadovams</a:t>
            </a:r>
            <a:r>
              <a:rPr lang="lt-LT" sz="2000">
                <a:solidFill>
                  <a:srgbClr val="23B09A"/>
                </a:solidFill>
                <a:latin typeface="Beausite Fit Light" panose="020B0403050502060203" pitchFamily="34" charset="0"/>
              </a:rPr>
              <a:t>, </a:t>
            </a:r>
            <a:r>
              <a:rPr lang="lt-LT" sz="2000" b="1">
                <a:solidFill>
                  <a:srgbClr val="23B09A"/>
                </a:solidFill>
                <a:latin typeface="Beausite Fit Light" panose="020B0403050502060203" pitchFamily="34" charset="0"/>
              </a:rPr>
              <a:t>mokiniams, mokyklų personalui</a:t>
            </a:r>
            <a:r>
              <a:rPr lang="lt-LT" sz="2000">
                <a:solidFill>
                  <a:srgbClr val="23B09A"/>
                </a:solidFill>
                <a:latin typeface="Beausite Fit Light" panose="020B0403050502060203" pitchFamily="34" charset="0"/>
              </a:rPr>
              <a:t>, </a:t>
            </a:r>
            <a:r>
              <a:rPr lang="lt-LT" sz="2000" b="1">
                <a:solidFill>
                  <a:srgbClr val="23B09A"/>
                </a:solidFill>
                <a:latin typeface="Beausite Fit Light" panose="020B0403050502060203" pitchFamily="34" charset="0"/>
              </a:rPr>
              <a:t>kolegoms, </a:t>
            </a:r>
            <a:r>
              <a:rPr lang="lt-LT" sz="2000">
                <a:solidFill>
                  <a:srgbClr val="003B71"/>
                </a:solidFill>
                <a:latin typeface="Beausite Fit Light" panose="020B0403050502060203" pitchFamily="34" charset="0"/>
              </a:rPr>
              <a:t>prisidėjusiems atliekant tyrimą Lietuvoje.</a:t>
            </a:r>
          </a:p>
        </p:txBody>
      </p:sp>
    </p:spTree>
    <p:extLst>
      <p:ext uri="{BB962C8B-B14F-4D97-AF65-F5344CB8AC3E}">
        <p14:creationId xmlns:p14="http://schemas.microsoft.com/office/powerpoint/2010/main" val="190750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02A87E1-B85B-4878-9E59-6FF6008A7B43}"/>
              </a:ext>
            </a:extLst>
          </p:cNvPr>
          <p:cNvSpPr>
            <a:spLocks noGrp="1"/>
          </p:cNvSpPr>
          <p:nvPr>
            <p:ph type="title"/>
          </p:nvPr>
        </p:nvSpPr>
        <p:spPr>
          <a:xfrm>
            <a:off x="2313432" y="3429000"/>
            <a:ext cx="7748016" cy="529104"/>
          </a:xfrm>
        </p:spPr>
        <p:txBody>
          <a:bodyPr/>
          <a:lstStyle/>
          <a:p>
            <a:r>
              <a:rPr lang="lt-LT" dirty="0">
                <a:latin typeface="Beausite Fit Light" panose="020B0403050502060203" pitchFamily="34" charset="0"/>
              </a:rPr>
              <a:t>ICCS 2022 Europos modulio rezultatai</a:t>
            </a:r>
            <a:br>
              <a:rPr lang="lt-LT" dirty="0">
                <a:latin typeface="Beausite Fit Light" panose="020B0403050502060203" pitchFamily="34" charset="0"/>
              </a:rPr>
            </a:br>
            <a:endParaRPr lang="lt-LT" dirty="0">
              <a:latin typeface="Beausite Fit Light" panose="020B0403050502060203" pitchFamily="34" charset="0"/>
            </a:endParaRPr>
          </a:p>
        </p:txBody>
      </p:sp>
      <p:sp>
        <p:nvSpPr>
          <p:cNvPr id="3" name="Teksto vietos rezervavimo ženklas 2">
            <a:extLst>
              <a:ext uri="{FF2B5EF4-FFF2-40B4-BE49-F238E27FC236}">
                <a16:creationId xmlns:a16="http://schemas.microsoft.com/office/drawing/2014/main" id="{6201FDB6-8D52-436C-BF5B-D986E58A8E74}"/>
              </a:ext>
            </a:extLst>
          </p:cNvPr>
          <p:cNvSpPr>
            <a:spLocks noGrp="1"/>
          </p:cNvSpPr>
          <p:nvPr>
            <p:ph type="body" sz="quarter" idx="16"/>
          </p:nvPr>
        </p:nvSpPr>
        <p:spPr>
          <a:xfrm>
            <a:off x="584950" y="5606039"/>
            <a:ext cx="10515600" cy="365132"/>
          </a:xfrm>
        </p:spPr>
        <p:txBody>
          <a:bodyPr/>
          <a:lstStyle/>
          <a:p>
            <a:r>
              <a:rPr lang="lt-LT" dirty="0">
                <a:latin typeface="Beausite Fit Light" panose="020B0403050502060203" pitchFamily="34" charset="0"/>
              </a:rPr>
              <a:t>Lina </a:t>
            </a:r>
            <a:r>
              <a:rPr lang="lt-LT" dirty="0" err="1">
                <a:latin typeface="Beausite Fit Light" panose="020B0403050502060203" pitchFamily="34" charset="0"/>
              </a:rPr>
              <a:t>Pareigienė</a:t>
            </a:r>
            <a:r>
              <a:rPr lang="lt-LT" dirty="0">
                <a:latin typeface="Beausite Fit Light" panose="020B0403050502060203" pitchFamily="34" charset="0"/>
              </a:rPr>
              <a:t>, Nacionalinė tyrimo ICCS 2022 koordinatorė</a:t>
            </a:r>
            <a:endParaRPr lang="lt-LT" dirty="0"/>
          </a:p>
        </p:txBody>
      </p:sp>
      <p:sp>
        <p:nvSpPr>
          <p:cNvPr id="4" name="Teksto vietos rezervavimo ženklas 3">
            <a:extLst>
              <a:ext uri="{FF2B5EF4-FFF2-40B4-BE49-F238E27FC236}">
                <a16:creationId xmlns:a16="http://schemas.microsoft.com/office/drawing/2014/main" id="{B1B41E43-33EA-4887-8DFF-171B87E6D758}"/>
              </a:ext>
            </a:extLst>
          </p:cNvPr>
          <p:cNvSpPr>
            <a:spLocks noGrp="1"/>
          </p:cNvSpPr>
          <p:nvPr>
            <p:ph type="body" sz="quarter" idx="17"/>
          </p:nvPr>
        </p:nvSpPr>
        <p:spPr>
          <a:xfrm>
            <a:off x="584950" y="5971171"/>
            <a:ext cx="10515600" cy="365132"/>
          </a:xfrm>
        </p:spPr>
        <p:txBody>
          <a:bodyPr/>
          <a:lstStyle/>
          <a:p>
            <a:r>
              <a:rPr lang="lt-LT" i="0" dirty="0">
                <a:latin typeface="Beausite Fit Light" panose="020B0403050502060203" pitchFamily="34" charset="0"/>
              </a:rPr>
              <a:t>2024 02 22</a:t>
            </a:r>
          </a:p>
        </p:txBody>
      </p:sp>
      <p:sp>
        <p:nvSpPr>
          <p:cNvPr id="5" name="Paveikslėlio vietos rezervavimo ženklas 4">
            <a:extLst>
              <a:ext uri="{FF2B5EF4-FFF2-40B4-BE49-F238E27FC236}">
                <a16:creationId xmlns:a16="http://schemas.microsoft.com/office/drawing/2014/main" id="{95B06A14-2170-4C3C-9317-327A72570260}"/>
              </a:ext>
            </a:extLst>
          </p:cNvPr>
          <p:cNvSpPr>
            <a:spLocks noGrp="1"/>
          </p:cNvSpPr>
          <p:nvPr>
            <p:ph type="pic" sz="quarter" idx="14"/>
          </p:nvPr>
        </p:nvSpPr>
        <p:spPr/>
        <p:txBody>
          <a:bodyPr/>
          <a:lstStyle/>
          <a:p>
            <a:endParaRPr lang="lt-LT"/>
          </a:p>
        </p:txBody>
      </p:sp>
      <p:pic>
        <p:nvPicPr>
          <p:cNvPr id="6" name="Paveikslėlis 5">
            <a:extLst>
              <a:ext uri="{FF2B5EF4-FFF2-40B4-BE49-F238E27FC236}">
                <a16:creationId xmlns:a16="http://schemas.microsoft.com/office/drawing/2014/main" id="{29CE24A6-E5D5-4851-9FF7-1E4815A410D3}"/>
              </a:ext>
            </a:extLst>
          </p:cNvPr>
          <p:cNvPicPr>
            <a:picLocks noChangeAspect="1"/>
          </p:cNvPicPr>
          <p:nvPr/>
        </p:nvPicPr>
        <p:blipFill>
          <a:blip r:embed="rId2"/>
          <a:stretch>
            <a:fillRect/>
          </a:stretch>
        </p:blipFill>
        <p:spPr>
          <a:xfrm>
            <a:off x="9881278" y="334275"/>
            <a:ext cx="1964262" cy="1825665"/>
          </a:xfrm>
          <a:prstGeom prst="rect">
            <a:avLst/>
          </a:prstGeom>
        </p:spPr>
      </p:pic>
      <p:pic>
        <p:nvPicPr>
          <p:cNvPr id="7" name="Paveikslėlis 6">
            <a:extLst>
              <a:ext uri="{FF2B5EF4-FFF2-40B4-BE49-F238E27FC236}">
                <a16:creationId xmlns:a16="http://schemas.microsoft.com/office/drawing/2014/main" id="{EF82EE61-61F0-4154-B273-0C0C1D2FDBFB}"/>
              </a:ext>
            </a:extLst>
          </p:cNvPr>
          <p:cNvPicPr>
            <a:picLocks noChangeAspect="1"/>
          </p:cNvPicPr>
          <p:nvPr/>
        </p:nvPicPr>
        <p:blipFill>
          <a:blip r:embed="rId3"/>
          <a:stretch>
            <a:fillRect/>
          </a:stretch>
        </p:blipFill>
        <p:spPr>
          <a:xfrm>
            <a:off x="2626643" y="529777"/>
            <a:ext cx="2311117" cy="1630163"/>
          </a:xfrm>
          <a:prstGeom prst="rect">
            <a:avLst/>
          </a:prstGeom>
        </p:spPr>
      </p:pic>
    </p:spTree>
    <p:extLst>
      <p:ext uri="{BB962C8B-B14F-4D97-AF65-F5344CB8AC3E}">
        <p14:creationId xmlns:p14="http://schemas.microsoft.com/office/powerpoint/2010/main" val="16565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AB2B5A-0120-4778-A1D5-AAA4570930E8}"/>
              </a:ext>
            </a:extLst>
          </p:cNvPr>
          <p:cNvSpPr>
            <a:spLocks noGrp="1"/>
          </p:cNvSpPr>
          <p:nvPr>
            <p:ph type="title"/>
          </p:nvPr>
        </p:nvSpPr>
        <p:spPr/>
        <p:txBody>
          <a:bodyPr/>
          <a:lstStyle/>
          <a:p>
            <a:r>
              <a:rPr lang="lt-LT">
                <a:latin typeface="Beausite Fit Light" panose="020B0403050502060203" pitchFamily="34" charset="0"/>
              </a:rPr>
              <a:t>Europos modulis: </a:t>
            </a:r>
          </a:p>
        </p:txBody>
      </p:sp>
      <p:sp>
        <p:nvSpPr>
          <p:cNvPr id="4" name="Teksto vietos rezervavimo ženklas 3">
            <a:extLst>
              <a:ext uri="{FF2B5EF4-FFF2-40B4-BE49-F238E27FC236}">
                <a16:creationId xmlns:a16="http://schemas.microsoft.com/office/drawing/2014/main" id="{123B9330-25AF-4CFD-B720-FAF9309D06D8}"/>
              </a:ext>
            </a:extLst>
          </p:cNvPr>
          <p:cNvSpPr>
            <a:spLocks noGrp="1"/>
          </p:cNvSpPr>
          <p:nvPr>
            <p:ph type="body" sz="quarter" idx="16"/>
          </p:nvPr>
        </p:nvSpPr>
        <p:spPr>
          <a:xfrm>
            <a:off x="206872" y="1191351"/>
            <a:ext cx="6830568" cy="4307670"/>
          </a:xfrm>
        </p:spPr>
        <p:txBody>
          <a:bodyPr/>
          <a:lstStyle/>
          <a:p>
            <a:pPr algn="just"/>
            <a:r>
              <a:rPr lang="lt-LT">
                <a:solidFill>
                  <a:srgbClr val="003B71"/>
                </a:solidFill>
                <a:latin typeface="Beausite Fit Light" panose="020B0403050502060203" pitchFamily="34" charset="0"/>
              </a:rPr>
              <a:t>Regionuose vykdoma politika istoriškai turi lemiamos reikšmės formuojant bendras regionams priklausančių valstybių teisines ir politines sąlygas. Tai pasakytina ir apie pilietiškumo ir pilietinio ugdymo bei apskritai piliečių vaidmenų visuomenėje formavimą.</a:t>
            </a:r>
          </a:p>
          <a:p>
            <a:pPr algn="just"/>
            <a:r>
              <a:rPr lang="lt-LT">
                <a:solidFill>
                  <a:srgbClr val="003B71"/>
                </a:solidFill>
                <a:latin typeface="Beausite Fit Light" panose="020B0403050502060203" pitchFamily="34" charset="0"/>
              </a:rPr>
              <a:t>2022 m. kaip ir 2016 m., 2009 m. buvo įtraukti regioniniai tyrimo moduliai Europai ir Lotynų Amerikai, skirti įvertinti pilietiškumo ir pilietinio ugdymo ypatumus šių regionų šalyse, turinys yra orientuotas tik į tam regionui aktualias temas.</a:t>
            </a:r>
          </a:p>
          <a:p>
            <a:pPr algn="just"/>
            <a:r>
              <a:rPr lang="lt-LT" b="1">
                <a:solidFill>
                  <a:srgbClr val="23B09A"/>
                </a:solidFill>
                <a:latin typeface="Beausite Fit Light" panose="020B0403050502060203" pitchFamily="34" charset="0"/>
              </a:rPr>
              <a:t>Europos modulio regioninis klausimynas </a:t>
            </a:r>
            <a:r>
              <a:rPr lang="lt-LT">
                <a:solidFill>
                  <a:srgbClr val="003B71"/>
                </a:solidFill>
                <a:latin typeface="Beausite Fit Light" panose="020B0403050502060203" pitchFamily="34" charset="0"/>
              </a:rPr>
              <a:t>leidžia įvertinti mokinių požiūrį tiek laiko požiūriu, tiek atsižvelgiant į būdingus Europai pilietiškumo ir pilietinio ugdymo klausimus, susijusius su Europos Sąjungos politika ir praktika, taip pat su naujausiais Europą palietusiais pokyčiais.</a:t>
            </a:r>
          </a:p>
          <a:p>
            <a:pPr algn="just"/>
            <a:endParaRPr lang="lt-LT">
              <a:solidFill>
                <a:srgbClr val="003B71"/>
              </a:solidFill>
              <a:latin typeface="Beausite Fit Light" panose="020B0403050502060203" pitchFamily="34" charset="0"/>
            </a:endParaRPr>
          </a:p>
        </p:txBody>
      </p:sp>
      <p:grpSp>
        <p:nvGrpSpPr>
          <p:cNvPr id="6" name="Grupė 5">
            <a:extLst>
              <a:ext uri="{FF2B5EF4-FFF2-40B4-BE49-F238E27FC236}">
                <a16:creationId xmlns:a16="http://schemas.microsoft.com/office/drawing/2014/main" id="{9DEF9E2E-6B55-4031-C4E1-DCF16951FF61}"/>
              </a:ext>
            </a:extLst>
          </p:cNvPr>
          <p:cNvGrpSpPr/>
          <p:nvPr/>
        </p:nvGrpSpPr>
        <p:grpSpPr>
          <a:xfrm>
            <a:off x="5750084" y="5145344"/>
            <a:ext cx="2574712" cy="1640467"/>
            <a:chOff x="4777064" y="1871930"/>
            <a:chExt cx="1730527" cy="1222433"/>
          </a:xfrm>
        </p:grpSpPr>
        <p:grpSp>
          <p:nvGrpSpPr>
            <p:cNvPr id="7" name="Grupė 6">
              <a:extLst>
                <a:ext uri="{FF2B5EF4-FFF2-40B4-BE49-F238E27FC236}">
                  <a16:creationId xmlns:a16="http://schemas.microsoft.com/office/drawing/2014/main" id="{91E9E3EB-E614-ED84-9993-E3339EC90832}"/>
                </a:ext>
              </a:extLst>
            </p:cNvPr>
            <p:cNvGrpSpPr/>
            <p:nvPr/>
          </p:nvGrpSpPr>
          <p:grpSpPr>
            <a:xfrm>
              <a:off x="5206353" y="1871930"/>
              <a:ext cx="1301238" cy="1222433"/>
              <a:chOff x="6362544" y="5211482"/>
              <a:chExt cx="1301238" cy="1222433"/>
            </a:xfrm>
          </p:grpSpPr>
          <p:pic>
            <p:nvPicPr>
              <p:cNvPr id="9" name="Paveikslėlis 8">
                <a:extLst>
                  <a:ext uri="{FF2B5EF4-FFF2-40B4-BE49-F238E27FC236}">
                    <a16:creationId xmlns:a16="http://schemas.microsoft.com/office/drawing/2014/main" id="{9D7750E4-5D69-B6AA-591B-FFF6E2E4AA38}"/>
                  </a:ext>
                </a:extLst>
              </p:cNvPr>
              <p:cNvPicPr>
                <a:picLocks noChangeAspect="1"/>
              </p:cNvPicPr>
              <p:nvPr/>
            </p:nvPicPr>
            <p:blipFill>
              <a:blip r:embed="rId3"/>
              <a:stretch>
                <a:fillRect/>
              </a:stretch>
            </p:blipFill>
            <p:spPr>
              <a:xfrm>
                <a:off x="7168151" y="5321699"/>
                <a:ext cx="495631" cy="1106538"/>
              </a:xfrm>
              <a:prstGeom prst="rect">
                <a:avLst/>
              </a:prstGeom>
            </p:spPr>
          </p:pic>
          <p:grpSp>
            <p:nvGrpSpPr>
              <p:cNvPr id="10" name="Grupė 9">
                <a:extLst>
                  <a:ext uri="{FF2B5EF4-FFF2-40B4-BE49-F238E27FC236}">
                    <a16:creationId xmlns:a16="http://schemas.microsoft.com/office/drawing/2014/main" id="{5D0D9760-3391-8EA4-A7D5-03AF938DC8DF}"/>
                  </a:ext>
                </a:extLst>
              </p:cNvPr>
              <p:cNvGrpSpPr/>
              <p:nvPr/>
            </p:nvGrpSpPr>
            <p:grpSpPr>
              <a:xfrm>
                <a:off x="6362544" y="5211482"/>
                <a:ext cx="1023163" cy="1222433"/>
                <a:chOff x="6389398" y="5242188"/>
                <a:chExt cx="996311" cy="1191727"/>
              </a:xfrm>
            </p:grpSpPr>
            <p:pic>
              <p:nvPicPr>
                <p:cNvPr id="11" name="Paveikslėlis 10">
                  <a:extLst>
                    <a:ext uri="{FF2B5EF4-FFF2-40B4-BE49-F238E27FC236}">
                      <a16:creationId xmlns:a16="http://schemas.microsoft.com/office/drawing/2014/main" id="{57B90FCE-23F7-3347-5EF5-B455D7EDD329}"/>
                    </a:ext>
                  </a:extLst>
                </p:cNvPr>
                <p:cNvPicPr>
                  <a:picLocks noChangeAspect="1"/>
                </p:cNvPicPr>
                <p:nvPr/>
              </p:nvPicPr>
              <p:blipFill>
                <a:blip r:embed="rId4"/>
                <a:stretch>
                  <a:fillRect/>
                </a:stretch>
              </p:blipFill>
              <p:spPr>
                <a:xfrm>
                  <a:off x="6890078" y="5333010"/>
                  <a:ext cx="495631" cy="1100905"/>
                </a:xfrm>
                <a:prstGeom prst="rect">
                  <a:avLst/>
                </a:prstGeom>
              </p:spPr>
            </p:pic>
            <p:pic>
              <p:nvPicPr>
                <p:cNvPr id="12" name="Paveikslėlis 11">
                  <a:extLst>
                    <a:ext uri="{FF2B5EF4-FFF2-40B4-BE49-F238E27FC236}">
                      <a16:creationId xmlns:a16="http://schemas.microsoft.com/office/drawing/2014/main" id="{F46B5155-5CD1-95B9-3419-828AAEE3D12F}"/>
                    </a:ext>
                  </a:extLst>
                </p:cNvPr>
                <p:cNvPicPr>
                  <a:picLocks noChangeAspect="1"/>
                </p:cNvPicPr>
                <p:nvPr/>
              </p:nvPicPr>
              <p:blipFill>
                <a:blip r:embed="rId5"/>
                <a:stretch>
                  <a:fillRect/>
                </a:stretch>
              </p:blipFill>
              <p:spPr>
                <a:xfrm>
                  <a:off x="6606957" y="5321400"/>
                  <a:ext cx="343678" cy="984619"/>
                </a:xfrm>
                <a:prstGeom prst="rect">
                  <a:avLst/>
                </a:prstGeom>
              </p:spPr>
            </p:pic>
            <p:pic>
              <p:nvPicPr>
                <p:cNvPr id="13" name="Paveikslėlis 12">
                  <a:extLst>
                    <a:ext uri="{FF2B5EF4-FFF2-40B4-BE49-F238E27FC236}">
                      <a16:creationId xmlns:a16="http://schemas.microsoft.com/office/drawing/2014/main" id="{500A1989-59E4-67A3-1EA9-89AE1CD28F11}"/>
                    </a:ext>
                  </a:extLst>
                </p:cNvPr>
                <p:cNvPicPr>
                  <a:picLocks noChangeAspect="1"/>
                </p:cNvPicPr>
                <p:nvPr/>
              </p:nvPicPr>
              <p:blipFill>
                <a:blip r:embed="rId6"/>
                <a:stretch>
                  <a:fillRect/>
                </a:stretch>
              </p:blipFill>
              <p:spPr>
                <a:xfrm>
                  <a:off x="6389398" y="5242188"/>
                  <a:ext cx="343679" cy="1143042"/>
                </a:xfrm>
                <a:prstGeom prst="rect">
                  <a:avLst/>
                </a:prstGeom>
              </p:spPr>
            </p:pic>
          </p:grpSp>
        </p:grpSp>
        <p:pic>
          <p:nvPicPr>
            <p:cNvPr id="8" name="Paveikslėlis 7">
              <a:extLst>
                <a:ext uri="{FF2B5EF4-FFF2-40B4-BE49-F238E27FC236}">
                  <a16:creationId xmlns:a16="http://schemas.microsoft.com/office/drawing/2014/main" id="{1EF5CE74-8778-056D-8EFA-A27BED2B54E2}"/>
                </a:ext>
              </a:extLst>
            </p:cNvPr>
            <p:cNvPicPr>
              <a:picLocks noChangeAspect="1"/>
            </p:cNvPicPr>
            <p:nvPr/>
          </p:nvPicPr>
          <p:blipFill>
            <a:blip r:embed="rId7"/>
            <a:stretch>
              <a:fillRect/>
            </a:stretch>
          </p:blipFill>
          <p:spPr>
            <a:xfrm flipH="1">
              <a:off x="4777064" y="1953183"/>
              <a:ext cx="425823" cy="1106538"/>
            </a:xfrm>
            <a:prstGeom prst="rect">
              <a:avLst/>
            </a:prstGeom>
          </p:spPr>
        </p:pic>
      </p:grpSp>
    </p:spTree>
    <p:extLst>
      <p:ext uri="{BB962C8B-B14F-4D97-AF65-F5344CB8AC3E}">
        <p14:creationId xmlns:p14="http://schemas.microsoft.com/office/powerpoint/2010/main" val="315173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F5456F-2F9E-4C32-97B4-7211C125388A}"/>
              </a:ext>
            </a:extLst>
          </p:cNvPr>
          <p:cNvSpPr>
            <a:spLocks noGrp="1"/>
          </p:cNvSpPr>
          <p:nvPr>
            <p:ph type="title"/>
          </p:nvPr>
        </p:nvSpPr>
        <p:spPr>
          <a:xfrm>
            <a:off x="584951" y="523817"/>
            <a:ext cx="10467748" cy="529104"/>
          </a:xfrm>
        </p:spPr>
        <p:txBody>
          <a:bodyPr/>
          <a:lstStyle/>
          <a:p>
            <a:r>
              <a:rPr lang="lt-LT">
                <a:latin typeface="Beausite Fit Light" panose="020B0403050502060203" pitchFamily="34" charset="0"/>
              </a:rPr>
              <a:t>Europos modulio klausimyno turinys</a:t>
            </a:r>
          </a:p>
        </p:txBody>
      </p:sp>
      <p:sp>
        <p:nvSpPr>
          <p:cNvPr id="4" name="Teksto vietos rezervavimo ženklas 3">
            <a:extLst>
              <a:ext uri="{FF2B5EF4-FFF2-40B4-BE49-F238E27FC236}">
                <a16:creationId xmlns:a16="http://schemas.microsoft.com/office/drawing/2014/main" id="{563F6421-17F8-4FAA-AD85-6B91E2C59E97}"/>
              </a:ext>
            </a:extLst>
          </p:cNvPr>
          <p:cNvSpPr>
            <a:spLocks noGrp="1"/>
          </p:cNvSpPr>
          <p:nvPr>
            <p:ph type="body" sz="quarter" idx="16"/>
          </p:nvPr>
        </p:nvSpPr>
        <p:spPr>
          <a:xfrm>
            <a:off x="758398" y="1275165"/>
            <a:ext cx="5511800" cy="4307670"/>
          </a:xfrm>
        </p:spPr>
        <p:txBody>
          <a:bodyPr/>
          <a:lstStyle/>
          <a:p>
            <a:pPr marL="0" indent="0" algn="just">
              <a:buNone/>
            </a:pPr>
            <a:r>
              <a:rPr lang="lt-LT" sz="2000">
                <a:solidFill>
                  <a:srgbClr val="003B71"/>
                </a:solidFill>
                <a:latin typeface="Beausite Fit Light" panose="020B0403050502060203" pitchFamily="34" charset="0"/>
              </a:rPr>
              <a:t>ICCS 2022 Europos modulio klausimai skirti ištirti mokinių nuomonę apie kai kuriuos Europos kontekstui ir situacijai būdingus pilietiškumo aspektus:</a:t>
            </a:r>
            <a:endParaRPr lang="en-US" sz="2000">
              <a:solidFill>
                <a:srgbClr val="003B71"/>
              </a:solidFill>
              <a:latin typeface="Beausite Fit Light" panose="020B0403050502060203" pitchFamily="34" charset="0"/>
            </a:endParaRPr>
          </a:p>
          <a:p>
            <a:pPr marL="0" indent="0" algn="just">
              <a:buNone/>
            </a:pPr>
            <a:endParaRPr lang="lt-LT" sz="800">
              <a:solidFill>
                <a:srgbClr val="003B71"/>
              </a:solidFill>
              <a:latin typeface="Beausite Fit Light" panose="020B0403050502060203" pitchFamily="34" charset="0"/>
            </a:endParaRPr>
          </a:p>
          <a:p>
            <a:pPr>
              <a:buFont typeface="Wingdings" panose="05000000000000000000" pitchFamily="2" charset="2"/>
              <a:buChar char="ü"/>
            </a:pPr>
            <a:r>
              <a:rPr lang="lt-LT" sz="2000">
                <a:solidFill>
                  <a:srgbClr val="003B71"/>
                </a:solidFill>
                <a:latin typeface="Beausite Fit Light" panose="020B0403050502060203" pitchFamily="34" charset="0"/>
              </a:rPr>
              <a:t>mokinių europinė tapatybė ir mokymasis apie Europą mokyklose; </a:t>
            </a:r>
          </a:p>
          <a:p>
            <a:pPr>
              <a:buFont typeface="Wingdings" panose="05000000000000000000" pitchFamily="2" charset="2"/>
              <a:buChar char="ü"/>
            </a:pPr>
            <a:r>
              <a:rPr lang="lt-LT" sz="2000">
                <a:solidFill>
                  <a:srgbClr val="003B71"/>
                </a:solidFill>
                <a:latin typeface="Beausite Fit Light" panose="020B0403050502060203" pitchFamily="34" charset="0"/>
              </a:rPr>
              <a:t>mokinių požiūris į asmenų judėjimo laisvę ir apribojimus bei toleranciją Europoje; </a:t>
            </a:r>
          </a:p>
          <a:p>
            <a:pPr>
              <a:buFont typeface="Wingdings" panose="05000000000000000000" pitchFamily="2" charset="2"/>
              <a:buChar char="ü"/>
            </a:pPr>
            <a:r>
              <a:rPr lang="lt-LT" sz="2000">
                <a:solidFill>
                  <a:srgbClr val="003B71"/>
                </a:solidFill>
                <a:latin typeface="Beausite Fit Light" panose="020B0403050502060203" pitchFamily="34" charset="0"/>
              </a:rPr>
              <a:t>tvari aplinka Europoje;</a:t>
            </a:r>
          </a:p>
          <a:p>
            <a:pPr>
              <a:buFont typeface="Wingdings" panose="05000000000000000000" pitchFamily="2" charset="2"/>
              <a:buChar char="ü"/>
            </a:pPr>
            <a:r>
              <a:rPr lang="lt-LT" sz="2000">
                <a:solidFill>
                  <a:srgbClr val="003B71"/>
                </a:solidFill>
                <a:latin typeface="Beausite Fit Light" panose="020B0403050502060203" pitchFamily="34" charset="0"/>
              </a:rPr>
              <a:t>mokinių požiūris į Europą ir jos ateitį;</a:t>
            </a:r>
          </a:p>
          <a:p>
            <a:pPr>
              <a:buFont typeface="Wingdings" panose="05000000000000000000" pitchFamily="2" charset="2"/>
              <a:buChar char="ü"/>
            </a:pPr>
            <a:r>
              <a:rPr lang="lt-LT" sz="2000">
                <a:solidFill>
                  <a:srgbClr val="003B71"/>
                </a:solidFill>
                <a:latin typeface="Beausite Fit Light" panose="020B0403050502060203" pitchFamily="34" charset="0"/>
              </a:rPr>
              <a:t>Mokinių nuostatos dėl savo pačių gyvenimo ateityje.</a:t>
            </a:r>
          </a:p>
        </p:txBody>
      </p:sp>
    </p:spTree>
    <p:extLst>
      <p:ext uri="{BB962C8B-B14F-4D97-AF65-F5344CB8AC3E}">
        <p14:creationId xmlns:p14="http://schemas.microsoft.com/office/powerpoint/2010/main" val="225851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3B260373-8F61-2BCB-57C0-0A18848ECE65}"/>
              </a:ext>
            </a:extLst>
          </p:cNvPr>
          <p:cNvSpPr>
            <a:spLocks noGrp="1"/>
          </p:cNvSpPr>
          <p:nvPr>
            <p:ph type="title"/>
          </p:nvPr>
        </p:nvSpPr>
        <p:spPr/>
        <p:txBody>
          <a:bodyPr/>
          <a:lstStyle/>
          <a:p>
            <a:r>
              <a:rPr lang="en-US">
                <a:latin typeface="Beausite Fit Light" panose="020B0403050502060203" pitchFamily="34" charset="0"/>
              </a:rPr>
              <a:t>ICCS 2022 Europos </a:t>
            </a:r>
            <a:r>
              <a:rPr lang="en-US" err="1">
                <a:latin typeface="Beausite Fit Light" panose="020B0403050502060203" pitchFamily="34" charset="0"/>
              </a:rPr>
              <a:t>modulio</a:t>
            </a:r>
            <a:r>
              <a:rPr lang="en-US">
                <a:latin typeface="Beausite Fit Light" panose="020B0403050502060203" pitchFamily="34" charset="0"/>
              </a:rPr>
              <a:t> </a:t>
            </a:r>
            <a:r>
              <a:rPr lang="en-US" err="1">
                <a:latin typeface="Beausite Fit Light" panose="020B0403050502060203" pitchFamily="34" charset="0"/>
              </a:rPr>
              <a:t>dalyv</a:t>
            </a:r>
            <a:r>
              <a:rPr lang="lt-LT" err="1">
                <a:latin typeface="Beausite Fit Light" panose="020B0403050502060203" pitchFamily="34" charset="0"/>
              </a:rPr>
              <a:t>iai</a:t>
            </a:r>
            <a:r>
              <a:rPr lang="en-US">
                <a:latin typeface="Beausite Fit Light" panose="020B0403050502060203" pitchFamily="34" charset="0"/>
              </a:rPr>
              <a:t>:</a:t>
            </a:r>
            <a:endParaRPr lang="lt-LT">
              <a:latin typeface="Beausite Fit Light" panose="020B0403050502060203" pitchFamily="34" charset="0"/>
            </a:endParaRPr>
          </a:p>
        </p:txBody>
      </p:sp>
      <p:pic>
        <p:nvPicPr>
          <p:cNvPr id="9" name="Paveikslėlis 8">
            <a:extLst>
              <a:ext uri="{FF2B5EF4-FFF2-40B4-BE49-F238E27FC236}">
                <a16:creationId xmlns:a16="http://schemas.microsoft.com/office/drawing/2014/main" id="{523381B3-4DC6-B231-BBD7-12063180C6E7}"/>
              </a:ext>
            </a:extLst>
          </p:cNvPr>
          <p:cNvPicPr>
            <a:picLocks noChangeAspect="1"/>
          </p:cNvPicPr>
          <p:nvPr/>
        </p:nvPicPr>
        <p:blipFill>
          <a:blip r:embed="rId2"/>
          <a:stretch>
            <a:fillRect/>
          </a:stretch>
        </p:blipFill>
        <p:spPr>
          <a:xfrm>
            <a:off x="3429000" y="1092278"/>
            <a:ext cx="6894576" cy="5694028"/>
          </a:xfrm>
          <a:prstGeom prst="rect">
            <a:avLst/>
          </a:prstGeom>
        </p:spPr>
      </p:pic>
      <p:sp>
        <p:nvSpPr>
          <p:cNvPr id="11" name="TextBox 10">
            <a:extLst>
              <a:ext uri="{FF2B5EF4-FFF2-40B4-BE49-F238E27FC236}">
                <a16:creationId xmlns:a16="http://schemas.microsoft.com/office/drawing/2014/main" id="{12446E21-1FEE-72DF-7DD6-D84C98B8B81D}"/>
              </a:ext>
            </a:extLst>
          </p:cNvPr>
          <p:cNvSpPr txBox="1"/>
          <p:nvPr/>
        </p:nvSpPr>
        <p:spPr>
          <a:xfrm>
            <a:off x="6206934" y="1549116"/>
            <a:ext cx="712027"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Švedija</a:t>
            </a:r>
          </a:p>
        </p:txBody>
      </p:sp>
      <p:sp>
        <p:nvSpPr>
          <p:cNvPr id="12" name="TextBox 11">
            <a:extLst>
              <a:ext uri="{FF2B5EF4-FFF2-40B4-BE49-F238E27FC236}">
                <a16:creationId xmlns:a16="http://schemas.microsoft.com/office/drawing/2014/main" id="{153B5CF7-C5D3-E003-DE2D-0D5C0A1D475A}"/>
              </a:ext>
            </a:extLst>
          </p:cNvPr>
          <p:cNvSpPr txBox="1"/>
          <p:nvPr/>
        </p:nvSpPr>
        <p:spPr>
          <a:xfrm>
            <a:off x="5894213" y="1963505"/>
            <a:ext cx="783336"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Norvegija</a:t>
            </a:r>
          </a:p>
        </p:txBody>
      </p:sp>
      <p:sp>
        <p:nvSpPr>
          <p:cNvPr id="13" name="TextBox 12">
            <a:extLst>
              <a:ext uri="{FF2B5EF4-FFF2-40B4-BE49-F238E27FC236}">
                <a16:creationId xmlns:a16="http://schemas.microsoft.com/office/drawing/2014/main" id="{235461F5-F42B-06AE-975A-5F9C5ECE91E9}"/>
              </a:ext>
            </a:extLst>
          </p:cNvPr>
          <p:cNvSpPr txBox="1"/>
          <p:nvPr/>
        </p:nvSpPr>
        <p:spPr>
          <a:xfrm>
            <a:off x="5900309" y="2420343"/>
            <a:ext cx="610840"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Danija</a:t>
            </a:r>
          </a:p>
        </p:txBody>
      </p:sp>
      <p:sp>
        <p:nvSpPr>
          <p:cNvPr id="14" name="TextBox 13">
            <a:extLst>
              <a:ext uri="{FF2B5EF4-FFF2-40B4-BE49-F238E27FC236}">
                <a16:creationId xmlns:a16="http://schemas.microsoft.com/office/drawing/2014/main" id="{F31AEBDF-A573-27D7-2B18-A8965282DB89}"/>
              </a:ext>
            </a:extLst>
          </p:cNvPr>
          <p:cNvSpPr txBox="1"/>
          <p:nvPr/>
        </p:nvSpPr>
        <p:spPr>
          <a:xfrm>
            <a:off x="4403597" y="3631937"/>
            <a:ext cx="987552"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Nyderlandai</a:t>
            </a:r>
          </a:p>
        </p:txBody>
      </p:sp>
      <p:sp>
        <p:nvSpPr>
          <p:cNvPr id="15" name="TextBox 14">
            <a:extLst>
              <a:ext uri="{FF2B5EF4-FFF2-40B4-BE49-F238E27FC236}">
                <a16:creationId xmlns:a16="http://schemas.microsoft.com/office/drawing/2014/main" id="{7300B232-2ED4-D55E-AE58-C8159E335C8F}"/>
              </a:ext>
            </a:extLst>
          </p:cNvPr>
          <p:cNvSpPr txBox="1"/>
          <p:nvPr/>
        </p:nvSpPr>
        <p:spPr>
          <a:xfrm>
            <a:off x="4773169" y="5160629"/>
            <a:ext cx="813815"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Prancūzija</a:t>
            </a:r>
          </a:p>
        </p:txBody>
      </p:sp>
      <p:sp>
        <p:nvSpPr>
          <p:cNvPr id="16" name="TextBox 15">
            <a:extLst>
              <a:ext uri="{FF2B5EF4-FFF2-40B4-BE49-F238E27FC236}">
                <a16:creationId xmlns:a16="http://schemas.microsoft.com/office/drawing/2014/main" id="{3881E68F-71D3-6AEE-FD03-52C484EF505A}"/>
              </a:ext>
            </a:extLst>
          </p:cNvPr>
          <p:cNvSpPr txBox="1"/>
          <p:nvPr/>
        </p:nvSpPr>
        <p:spPr>
          <a:xfrm>
            <a:off x="4209581" y="6087962"/>
            <a:ext cx="712027"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Ispanija</a:t>
            </a:r>
          </a:p>
        </p:txBody>
      </p:sp>
      <p:sp>
        <p:nvSpPr>
          <p:cNvPr id="17" name="TextBox 16">
            <a:extLst>
              <a:ext uri="{FF2B5EF4-FFF2-40B4-BE49-F238E27FC236}">
                <a16:creationId xmlns:a16="http://schemas.microsoft.com/office/drawing/2014/main" id="{8C4E3FFA-8EC5-B14E-6D79-F56566A81019}"/>
              </a:ext>
            </a:extLst>
          </p:cNvPr>
          <p:cNvSpPr txBox="1"/>
          <p:nvPr/>
        </p:nvSpPr>
        <p:spPr>
          <a:xfrm>
            <a:off x="6312401" y="5964851"/>
            <a:ext cx="503540"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Italija</a:t>
            </a:r>
          </a:p>
        </p:txBody>
      </p:sp>
      <p:sp>
        <p:nvSpPr>
          <p:cNvPr id="18" name="TextBox 17">
            <a:extLst>
              <a:ext uri="{FF2B5EF4-FFF2-40B4-BE49-F238E27FC236}">
                <a16:creationId xmlns:a16="http://schemas.microsoft.com/office/drawing/2014/main" id="{0948DA4B-5DF0-A120-C305-9D794CD555D5}"/>
              </a:ext>
            </a:extLst>
          </p:cNvPr>
          <p:cNvSpPr txBox="1"/>
          <p:nvPr/>
        </p:nvSpPr>
        <p:spPr>
          <a:xfrm>
            <a:off x="9543143" y="2684512"/>
            <a:ext cx="559628" cy="246221"/>
          </a:xfrm>
          <a:prstGeom prst="rect">
            <a:avLst/>
          </a:prstGeom>
          <a:solidFill>
            <a:schemeClr val="bg1">
              <a:lumMod val="75000"/>
            </a:schemeClr>
          </a:solidFill>
        </p:spPr>
        <p:txBody>
          <a:bodyPr wrap="square" rtlCol="0">
            <a:spAutoFit/>
          </a:bodyPr>
          <a:lstStyle/>
          <a:p>
            <a:r>
              <a:rPr lang="lt-LT" sz="1000">
                <a:latin typeface="Beausite Fit Light" panose="020B0403050502060203" pitchFamily="34" charset="0"/>
              </a:rPr>
              <a:t>Estija</a:t>
            </a:r>
          </a:p>
        </p:txBody>
      </p:sp>
      <p:sp>
        <p:nvSpPr>
          <p:cNvPr id="20" name="TextBox 19">
            <a:extLst>
              <a:ext uri="{FF2B5EF4-FFF2-40B4-BE49-F238E27FC236}">
                <a16:creationId xmlns:a16="http://schemas.microsoft.com/office/drawing/2014/main" id="{E95C265A-465E-5093-05B2-C884C35B495C}"/>
              </a:ext>
            </a:extLst>
          </p:cNvPr>
          <p:cNvSpPr txBox="1"/>
          <p:nvPr/>
        </p:nvSpPr>
        <p:spPr>
          <a:xfrm>
            <a:off x="9405765" y="3009567"/>
            <a:ext cx="598046" cy="246221"/>
          </a:xfrm>
          <a:prstGeom prst="rect">
            <a:avLst/>
          </a:prstGeom>
          <a:solidFill>
            <a:schemeClr val="bg1">
              <a:lumMod val="75000"/>
            </a:schemeClr>
          </a:solidFill>
        </p:spPr>
        <p:txBody>
          <a:bodyPr wrap="square" rtlCol="0">
            <a:spAutoFit/>
          </a:bodyPr>
          <a:lstStyle/>
          <a:p>
            <a:r>
              <a:rPr lang="lt-LT" sz="1000">
                <a:latin typeface="Beausite Fit Light" panose="020B0403050502060203" pitchFamily="34" charset="0"/>
              </a:rPr>
              <a:t>Latvija</a:t>
            </a:r>
          </a:p>
        </p:txBody>
      </p:sp>
      <p:sp>
        <p:nvSpPr>
          <p:cNvPr id="21" name="TextBox 20">
            <a:extLst>
              <a:ext uri="{FF2B5EF4-FFF2-40B4-BE49-F238E27FC236}">
                <a16:creationId xmlns:a16="http://schemas.microsoft.com/office/drawing/2014/main" id="{F6D2EABA-C048-D009-14A8-420B39F7309E}"/>
              </a:ext>
            </a:extLst>
          </p:cNvPr>
          <p:cNvSpPr txBox="1"/>
          <p:nvPr/>
        </p:nvSpPr>
        <p:spPr>
          <a:xfrm>
            <a:off x="9274136" y="3323132"/>
            <a:ext cx="621225" cy="246221"/>
          </a:xfrm>
          <a:prstGeom prst="rect">
            <a:avLst/>
          </a:prstGeom>
          <a:solidFill>
            <a:schemeClr val="bg1">
              <a:lumMod val="75000"/>
            </a:schemeClr>
          </a:solidFill>
        </p:spPr>
        <p:txBody>
          <a:bodyPr wrap="square" rtlCol="0">
            <a:spAutoFit/>
          </a:bodyPr>
          <a:lstStyle/>
          <a:p>
            <a:r>
              <a:rPr lang="lt-LT" sz="1000">
                <a:latin typeface="Beausite Fit Light" panose="020B0403050502060203" pitchFamily="34" charset="0"/>
              </a:rPr>
              <a:t>Lietuva</a:t>
            </a:r>
          </a:p>
        </p:txBody>
      </p:sp>
      <p:sp>
        <p:nvSpPr>
          <p:cNvPr id="22" name="TextBox 21">
            <a:extLst>
              <a:ext uri="{FF2B5EF4-FFF2-40B4-BE49-F238E27FC236}">
                <a16:creationId xmlns:a16="http://schemas.microsoft.com/office/drawing/2014/main" id="{3640CA2C-BF44-4E92-D4FE-A739BFCB3C91}"/>
              </a:ext>
            </a:extLst>
          </p:cNvPr>
          <p:cNvSpPr txBox="1"/>
          <p:nvPr/>
        </p:nvSpPr>
        <p:spPr>
          <a:xfrm>
            <a:off x="8566048" y="4040280"/>
            <a:ext cx="621225" cy="246221"/>
          </a:xfrm>
          <a:prstGeom prst="rect">
            <a:avLst/>
          </a:prstGeom>
          <a:solidFill>
            <a:schemeClr val="bg1">
              <a:lumMod val="75000"/>
            </a:schemeClr>
          </a:solidFill>
        </p:spPr>
        <p:txBody>
          <a:bodyPr wrap="square" rtlCol="0">
            <a:spAutoFit/>
          </a:bodyPr>
          <a:lstStyle/>
          <a:p>
            <a:r>
              <a:rPr lang="lt-LT" sz="1000">
                <a:latin typeface="Beausite Fit Light" panose="020B0403050502060203" pitchFamily="34" charset="0"/>
              </a:rPr>
              <a:t>Lenkija</a:t>
            </a:r>
          </a:p>
        </p:txBody>
      </p:sp>
      <p:sp>
        <p:nvSpPr>
          <p:cNvPr id="23" name="TextBox 22">
            <a:extLst>
              <a:ext uri="{FF2B5EF4-FFF2-40B4-BE49-F238E27FC236}">
                <a16:creationId xmlns:a16="http://schemas.microsoft.com/office/drawing/2014/main" id="{BB225B4B-2E93-AD08-5728-D2EEC1B053D8}"/>
              </a:ext>
            </a:extLst>
          </p:cNvPr>
          <p:cNvSpPr txBox="1"/>
          <p:nvPr/>
        </p:nvSpPr>
        <p:spPr>
          <a:xfrm>
            <a:off x="8592806" y="4474712"/>
            <a:ext cx="946157" cy="246221"/>
          </a:xfrm>
          <a:prstGeom prst="rect">
            <a:avLst/>
          </a:prstGeom>
          <a:solidFill>
            <a:schemeClr val="bg1">
              <a:lumMod val="75000"/>
            </a:schemeClr>
          </a:solidFill>
        </p:spPr>
        <p:txBody>
          <a:bodyPr wrap="square" rtlCol="0">
            <a:spAutoFit/>
          </a:bodyPr>
          <a:lstStyle/>
          <a:p>
            <a:r>
              <a:rPr lang="lt-LT" sz="1000">
                <a:latin typeface="Beausite Fit Light" panose="020B0403050502060203" pitchFamily="34" charset="0"/>
              </a:rPr>
              <a:t>Slovakija</a:t>
            </a:r>
          </a:p>
        </p:txBody>
      </p:sp>
      <p:sp>
        <p:nvSpPr>
          <p:cNvPr id="24" name="TextBox 23">
            <a:extLst>
              <a:ext uri="{FF2B5EF4-FFF2-40B4-BE49-F238E27FC236}">
                <a16:creationId xmlns:a16="http://schemas.microsoft.com/office/drawing/2014/main" id="{B8714F8C-DF23-325F-D106-AA56BD06116D}"/>
              </a:ext>
            </a:extLst>
          </p:cNvPr>
          <p:cNvSpPr txBox="1"/>
          <p:nvPr/>
        </p:nvSpPr>
        <p:spPr>
          <a:xfrm>
            <a:off x="9065885" y="4800774"/>
            <a:ext cx="785817" cy="246221"/>
          </a:xfrm>
          <a:prstGeom prst="rect">
            <a:avLst/>
          </a:prstGeom>
          <a:solidFill>
            <a:schemeClr val="bg1">
              <a:lumMod val="75000"/>
            </a:schemeClr>
          </a:solidFill>
        </p:spPr>
        <p:txBody>
          <a:bodyPr wrap="square" rtlCol="0">
            <a:spAutoFit/>
          </a:bodyPr>
          <a:lstStyle/>
          <a:p>
            <a:r>
              <a:rPr lang="lt-LT" sz="1000">
                <a:latin typeface="Beausite Fit Light" panose="020B0403050502060203" pitchFamily="34" charset="0"/>
              </a:rPr>
              <a:t>Rumunija</a:t>
            </a:r>
          </a:p>
        </p:txBody>
      </p:sp>
      <p:sp>
        <p:nvSpPr>
          <p:cNvPr id="25" name="TextBox 24">
            <a:extLst>
              <a:ext uri="{FF2B5EF4-FFF2-40B4-BE49-F238E27FC236}">
                <a16:creationId xmlns:a16="http://schemas.microsoft.com/office/drawing/2014/main" id="{37F4F70B-6DCB-6AB0-3517-DEE674D3A19A}"/>
              </a:ext>
            </a:extLst>
          </p:cNvPr>
          <p:cNvSpPr txBox="1"/>
          <p:nvPr/>
        </p:nvSpPr>
        <p:spPr>
          <a:xfrm>
            <a:off x="9065830" y="5344367"/>
            <a:ext cx="694377"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Bulgarija</a:t>
            </a:r>
          </a:p>
        </p:txBody>
      </p:sp>
      <p:sp>
        <p:nvSpPr>
          <p:cNvPr id="26" name="TextBox 25">
            <a:extLst>
              <a:ext uri="{FF2B5EF4-FFF2-40B4-BE49-F238E27FC236}">
                <a16:creationId xmlns:a16="http://schemas.microsoft.com/office/drawing/2014/main" id="{17BD0E26-A031-459A-3423-1C343AACDF16}"/>
              </a:ext>
            </a:extLst>
          </p:cNvPr>
          <p:cNvSpPr txBox="1"/>
          <p:nvPr/>
        </p:nvSpPr>
        <p:spPr>
          <a:xfrm>
            <a:off x="9495689" y="5964851"/>
            <a:ext cx="712027" cy="246221"/>
          </a:xfrm>
          <a:prstGeom prst="rect">
            <a:avLst/>
          </a:prstGeom>
          <a:solidFill>
            <a:schemeClr val="bg1">
              <a:lumMod val="75000"/>
            </a:schemeClr>
          </a:solidFill>
        </p:spPr>
        <p:txBody>
          <a:bodyPr wrap="square" rtlCol="0">
            <a:spAutoFit/>
          </a:bodyPr>
          <a:lstStyle/>
          <a:p>
            <a:r>
              <a:rPr lang="lt-LT" sz="1000">
                <a:latin typeface="Beausite Fit Light" panose="020B0403050502060203" pitchFamily="34" charset="0"/>
              </a:rPr>
              <a:t>Kipras</a:t>
            </a:r>
          </a:p>
        </p:txBody>
      </p:sp>
      <p:sp>
        <p:nvSpPr>
          <p:cNvPr id="27" name="TextBox 26">
            <a:extLst>
              <a:ext uri="{FF2B5EF4-FFF2-40B4-BE49-F238E27FC236}">
                <a16:creationId xmlns:a16="http://schemas.microsoft.com/office/drawing/2014/main" id="{B18C0E68-5257-5946-D1A1-B0EC5C3FC8CF}"/>
              </a:ext>
            </a:extLst>
          </p:cNvPr>
          <p:cNvSpPr txBox="1"/>
          <p:nvPr/>
        </p:nvSpPr>
        <p:spPr>
          <a:xfrm>
            <a:off x="8529473" y="6419920"/>
            <a:ext cx="694377"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Kroatija</a:t>
            </a:r>
          </a:p>
        </p:txBody>
      </p:sp>
      <p:sp>
        <p:nvSpPr>
          <p:cNvPr id="28" name="TextBox 27">
            <a:extLst>
              <a:ext uri="{FF2B5EF4-FFF2-40B4-BE49-F238E27FC236}">
                <a16:creationId xmlns:a16="http://schemas.microsoft.com/office/drawing/2014/main" id="{BCA2F526-E94D-319B-8389-F8EDD3F30E4C}"/>
              </a:ext>
            </a:extLst>
          </p:cNvPr>
          <p:cNvSpPr txBox="1"/>
          <p:nvPr/>
        </p:nvSpPr>
        <p:spPr>
          <a:xfrm>
            <a:off x="8562109" y="5957162"/>
            <a:ext cx="712027" cy="246221"/>
          </a:xfrm>
          <a:prstGeom prst="rect">
            <a:avLst/>
          </a:prstGeom>
          <a:solidFill>
            <a:schemeClr val="bg1"/>
          </a:solidFill>
        </p:spPr>
        <p:txBody>
          <a:bodyPr wrap="square" rtlCol="0">
            <a:spAutoFit/>
          </a:bodyPr>
          <a:lstStyle/>
          <a:p>
            <a:r>
              <a:rPr lang="lt-LT" sz="1000">
                <a:latin typeface="Beausite Fit Light" panose="020B0403050502060203" pitchFamily="34" charset="0"/>
              </a:rPr>
              <a:t>Slovėnija</a:t>
            </a:r>
          </a:p>
        </p:txBody>
      </p:sp>
      <p:sp>
        <p:nvSpPr>
          <p:cNvPr id="30" name="TextBox 29">
            <a:extLst>
              <a:ext uri="{FF2B5EF4-FFF2-40B4-BE49-F238E27FC236}">
                <a16:creationId xmlns:a16="http://schemas.microsoft.com/office/drawing/2014/main" id="{66DC745B-C90B-EC12-B5BF-B2AB800E4A83}"/>
              </a:ext>
            </a:extLst>
          </p:cNvPr>
          <p:cNvSpPr txBox="1"/>
          <p:nvPr/>
        </p:nvSpPr>
        <p:spPr>
          <a:xfrm>
            <a:off x="3804827" y="4572031"/>
            <a:ext cx="1676965" cy="400110"/>
          </a:xfrm>
          <a:prstGeom prst="rect">
            <a:avLst/>
          </a:prstGeom>
          <a:solidFill>
            <a:schemeClr val="bg1"/>
          </a:solidFill>
        </p:spPr>
        <p:txBody>
          <a:bodyPr wrap="square">
            <a:spAutoFit/>
          </a:bodyPr>
          <a:lstStyle/>
          <a:p>
            <a:pPr algn="l" fontAlgn="b"/>
            <a:r>
              <a:rPr lang="lt-LT" sz="1000" b="0" i="0" u="none" strike="noStrike">
                <a:effectLst/>
                <a:latin typeface="Beausite Fit Light" panose="020B0403050502060203" pitchFamily="34" charset="0"/>
              </a:rPr>
              <a:t>Š. Reinas-Vestfalija (Vokietija)</a:t>
            </a:r>
          </a:p>
        </p:txBody>
      </p:sp>
      <p:sp>
        <p:nvSpPr>
          <p:cNvPr id="32" name="TextBox 31">
            <a:extLst>
              <a:ext uri="{FF2B5EF4-FFF2-40B4-BE49-F238E27FC236}">
                <a16:creationId xmlns:a16="http://schemas.microsoft.com/office/drawing/2014/main" id="{FA9FB090-4FF2-E718-8B25-883D832A38C2}"/>
              </a:ext>
            </a:extLst>
          </p:cNvPr>
          <p:cNvSpPr txBox="1"/>
          <p:nvPr/>
        </p:nvSpPr>
        <p:spPr>
          <a:xfrm>
            <a:off x="5086530" y="3028890"/>
            <a:ext cx="1388044" cy="400110"/>
          </a:xfrm>
          <a:prstGeom prst="rect">
            <a:avLst/>
          </a:prstGeom>
          <a:solidFill>
            <a:schemeClr val="bg1"/>
          </a:solidFill>
        </p:spPr>
        <p:txBody>
          <a:bodyPr wrap="square">
            <a:spAutoFit/>
          </a:bodyPr>
          <a:lstStyle/>
          <a:p>
            <a:pPr algn="l" fontAlgn="b"/>
            <a:r>
              <a:rPr lang="lt-LT" sz="1000" b="0" i="0" u="none" strike="noStrike" err="1">
                <a:effectLst/>
                <a:latin typeface="Beausite Fit Light" panose="020B0403050502060203" pitchFamily="34" charset="0"/>
              </a:rPr>
              <a:t>Šlėzvigas</a:t>
            </a:r>
            <a:r>
              <a:rPr lang="lt-LT" sz="1000" b="0" i="0" u="none" strike="noStrike">
                <a:effectLst/>
                <a:latin typeface="Beausite Fit Light" panose="020B0403050502060203" pitchFamily="34" charset="0"/>
              </a:rPr>
              <a:t>-Holšteinas (Vokietija)</a:t>
            </a:r>
          </a:p>
        </p:txBody>
      </p:sp>
      <p:sp>
        <p:nvSpPr>
          <p:cNvPr id="6" name="TextBox 5">
            <a:extLst>
              <a:ext uri="{FF2B5EF4-FFF2-40B4-BE49-F238E27FC236}">
                <a16:creationId xmlns:a16="http://schemas.microsoft.com/office/drawing/2014/main" id="{B5A2D53B-3C13-879C-DCC2-EEA97C356565}"/>
              </a:ext>
            </a:extLst>
          </p:cNvPr>
          <p:cNvSpPr txBox="1"/>
          <p:nvPr/>
        </p:nvSpPr>
        <p:spPr>
          <a:xfrm>
            <a:off x="584949" y="1907967"/>
            <a:ext cx="2623245" cy="1200329"/>
          </a:xfrm>
          <a:prstGeom prst="rect">
            <a:avLst/>
          </a:prstGeom>
          <a:noFill/>
        </p:spPr>
        <p:txBody>
          <a:bodyPr wrap="square">
            <a:spAutoFit/>
          </a:bodyPr>
          <a:lstStyle/>
          <a:p>
            <a:pPr algn="just"/>
            <a:r>
              <a:rPr lang="lt-LT" sz="1800" b="1">
                <a:solidFill>
                  <a:srgbClr val="003B71"/>
                </a:solidFill>
                <a:latin typeface="Beausite Fit Light" panose="020B0403050502060203" pitchFamily="34" charset="0"/>
                <a:cs typeface="Arial" panose="020B0604020202020204" pitchFamily="34" charset="0"/>
              </a:rPr>
              <a:t>ICCS 2022 tyrime Europos modulį pildė </a:t>
            </a:r>
            <a:r>
              <a:rPr lang="lt-LT" sz="1800" b="1">
                <a:solidFill>
                  <a:srgbClr val="23B09A"/>
                </a:solidFill>
                <a:latin typeface="Beausite Fit Light" panose="020B0403050502060203" pitchFamily="34" charset="0"/>
                <a:cs typeface="Arial" panose="020B0604020202020204" pitchFamily="34" charset="0"/>
              </a:rPr>
              <a:t>18 Europos šalių </a:t>
            </a:r>
            <a:r>
              <a:rPr lang="lt-LT" sz="1800" b="1">
                <a:solidFill>
                  <a:srgbClr val="003B71"/>
                </a:solidFill>
                <a:latin typeface="Beausite Fit Light" panose="020B0403050502060203" pitchFamily="34" charset="0"/>
                <a:cs typeface="Arial" panose="020B0604020202020204" pitchFamily="34" charset="0"/>
              </a:rPr>
              <a:t>ir </a:t>
            </a:r>
            <a:endParaRPr lang="en-US" sz="1800" b="1">
              <a:solidFill>
                <a:srgbClr val="003B71"/>
              </a:solidFill>
              <a:latin typeface="Beausite Fit Light" panose="020B0403050502060203" pitchFamily="34" charset="0"/>
              <a:cs typeface="Arial" panose="020B0604020202020204" pitchFamily="34" charset="0"/>
            </a:endParaRPr>
          </a:p>
          <a:p>
            <a:pPr algn="just"/>
            <a:r>
              <a:rPr lang="lt-LT" sz="1800" b="1">
                <a:solidFill>
                  <a:srgbClr val="23B09A"/>
                </a:solidFill>
                <a:latin typeface="Beausite Fit Light" panose="020B0403050502060203" pitchFamily="34" charset="0"/>
                <a:cs typeface="Arial" panose="020B0604020202020204" pitchFamily="34" charset="0"/>
              </a:rPr>
              <a:t>2 teritorijų </a:t>
            </a:r>
            <a:r>
              <a:rPr lang="lt-LT" sz="1800" b="1">
                <a:solidFill>
                  <a:srgbClr val="003B71"/>
                </a:solidFill>
                <a:latin typeface="Beausite Fit Light" panose="020B0403050502060203" pitchFamily="34" charset="0"/>
                <a:cs typeface="Arial" panose="020B0604020202020204" pitchFamily="34" charset="0"/>
              </a:rPr>
              <a:t>mokiniai.</a:t>
            </a:r>
          </a:p>
        </p:txBody>
      </p:sp>
    </p:spTree>
    <p:extLst>
      <p:ext uri="{BB962C8B-B14F-4D97-AF65-F5344CB8AC3E}">
        <p14:creationId xmlns:p14="http://schemas.microsoft.com/office/powerpoint/2010/main" val="311449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CBE6BB-713C-47EF-4CEF-AB75EFED9F7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3E8B073-38E8-AF19-8E05-ED960D841215}"/>
              </a:ext>
            </a:extLst>
          </p:cNvPr>
          <p:cNvSpPr txBox="1"/>
          <p:nvPr/>
        </p:nvSpPr>
        <p:spPr>
          <a:xfrm>
            <a:off x="807565" y="173384"/>
            <a:ext cx="10962484"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8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ICCS yra didžiausias ir vienintelis tarptautinis tyrimas, skirtas pilietiniam ugdymui ir pilietiškumui tirti.</a:t>
            </a:r>
            <a:endParaRPr kumimoji="0" lang="en-GB" sz="28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ICCS 2022</a:t>
            </a:r>
            <a:r>
              <a:rPr kumimoji="0" lang="lt-LT" sz="20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 </a:t>
            </a:r>
            <a:r>
              <a:rPr kumimoji="0" lang="lt-LT" sz="2000" b="0" i="0" u="none" strike="noStrike" kern="1200" cap="none" spc="0" normalizeH="0" baseline="0" noProof="0">
                <a:ln>
                  <a:noFill/>
                </a:ln>
                <a:solidFill>
                  <a:srgbClr val="23B09A"/>
                </a:solidFill>
                <a:effectLst/>
                <a:uLnTx/>
                <a:uFillTx/>
                <a:latin typeface="Beausite Fit Light" panose="020B0403050502060203" pitchFamily="34" charset="0"/>
                <a:ea typeface="+mn-ea"/>
                <a:cs typeface="+mn-cs"/>
              </a:rPr>
              <a:t>Europos modulis</a:t>
            </a:r>
            <a:r>
              <a:rPr kumimoji="0" lang="lt-LT" sz="20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 surinko aukštos kokybės duomenis iš:</a:t>
            </a:r>
            <a:endParaRPr kumimoji="0" lang="en-GB" sz="20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endParaRPr>
          </a:p>
        </p:txBody>
      </p:sp>
      <p:sp>
        <p:nvSpPr>
          <p:cNvPr id="4" name="TextBox 3">
            <a:extLst>
              <a:ext uri="{FF2B5EF4-FFF2-40B4-BE49-F238E27FC236}">
                <a16:creationId xmlns:a16="http://schemas.microsoft.com/office/drawing/2014/main" id="{3D8BC7DD-2019-6F81-8717-4E49B6EF2276}"/>
              </a:ext>
            </a:extLst>
          </p:cNvPr>
          <p:cNvSpPr txBox="1"/>
          <p:nvPr/>
        </p:nvSpPr>
        <p:spPr>
          <a:xfrm>
            <a:off x="485351" y="5304682"/>
            <a:ext cx="2329101" cy="30777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2 800 m</a:t>
            </a:r>
            <a:r>
              <a:rPr kumimoji="0" lang="lt-LT"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okyklų vadovų</a:t>
            </a:r>
            <a:endParaRPr kumimoji="0" lang="en-GB"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endParaRPr>
          </a:p>
        </p:txBody>
      </p:sp>
      <p:sp>
        <p:nvSpPr>
          <p:cNvPr id="5" name="TextBox 4">
            <a:extLst>
              <a:ext uri="{FF2B5EF4-FFF2-40B4-BE49-F238E27FC236}">
                <a16:creationId xmlns:a16="http://schemas.microsoft.com/office/drawing/2014/main" id="{5B297DD6-B155-608F-716D-497AC3886C38}"/>
              </a:ext>
            </a:extLst>
          </p:cNvPr>
          <p:cNvSpPr txBox="1"/>
          <p:nvPr/>
        </p:nvSpPr>
        <p:spPr>
          <a:xfrm>
            <a:off x="3526950" y="5304682"/>
            <a:ext cx="2070287" cy="30777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33 </a:t>
            </a:r>
            <a:r>
              <a:rPr kumimoji="0" lang="en-GB"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000 </a:t>
            </a:r>
            <a:r>
              <a:rPr kumimoji="0" lang="lt-LT"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m</a:t>
            </a:r>
            <a:r>
              <a:rPr kumimoji="0" lang="lt-LT"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okytojų</a:t>
            </a:r>
            <a:endParaRPr kumimoji="0" lang="en-GB"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endParaRPr>
          </a:p>
        </p:txBody>
      </p:sp>
      <p:sp>
        <p:nvSpPr>
          <p:cNvPr id="6" name="TextBox 5">
            <a:extLst>
              <a:ext uri="{FF2B5EF4-FFF2-40B4-BE49-F238E27FC236}">
                <a16:creationId xmlns:a16="http://schemas.microsoft.com/office/drawing/2014/main" id="{48674226-8291-9F1A-74B4-2738C47A8DE9}"/>
              </a:ext>
            </a:extLst>
          </p:cNvPr>
          <p:cNvSpPr txBox="1"/>
          <p:nvPr/>
        </p:nvSpPr>
        <p:spPr>
          <a:xfrm>
            <a:off x="6288807" y="5304682"/>
            <a:ext cx="3174678" cy="30777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66 </a:t>
            </a:r>
            <a:r>
              <a:rPr kumimoji="0" lang="en-GB"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000</a:t>
            </a:r>
            <a:r>
              <a:rPr kumimoji="0" lang="en-GB"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 </a:t>
            </a:r>
            <a:r>
              <a:rPr kumimoji="0" lang="lt-LT"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aštuntų klasių mokinių</a:t>
            </a:r>
            <a:endParaRPr kumimoji="0" lang="en-GB"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endParaRPr>
          </a:p>
        </p:txBody>
      </p:sp>
      <p:sp>
        <p:nvSpPr>
          <p:cNvPr id="7" name="TextBox 6">
            <a:extLst>
              <a:ext uri="{FF2B5EF4-FFF2-40B4-BE49-F238E27FC236}">
                <a16:creationId xmlns:a16="http://schemas.microsoft.com/office/drawing/2014/main" id="{D122B6DA-1794-41F0-5743-CAB977F25C6E}"/>
              </a:ext>
            </a:extLst>
          </p:cNvPr>
          <p:cNvSpPr txBox="1"/>
          <p:nvPr/>
        </p:nvSpPr>
        <p:spPr>
          <a:xfrm>
            <a:off x="9043882" y="5304682"/>
            <a:ext cx="3148117" cy="52322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18</a:t>
            </a:r>
            <a:r>
              <a:rPr kumimoji="0" lang="en-GB"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 </a:t>
            </a:r>
            <a:r>
              <a:rPr kumimoji="0" lang="lt-LT"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šalių ir</a:t>
            </a:r>
            <a:endParaRPr kumimoji="0" lang="en-GB"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2 </a:t>
            </a:r>
            <a:r>
              <a:rPr kumimoji="0" lang="lt-LT" sz="14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teritorijų</a:t>
            </a:r>
            <a:endParaRPr kumimoji="0" lang="en-GB" sz="11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endParaRPr>
          </a:p>
        </p:txBody>
      </p:sp>
      <p:sp>
        <p:nvSpPr>
          <p:cNvPr id="8" name="TextBox 7">
            <a:extLst>
              <a:ext uri="{FF2B5EF4-FFF2-40B4-BE49-F238E27FC236}">
                <a16:creationId xmlns:a16="http://schemas.microsoft.com/office/drawing/2014/main" id="{7F3A8C7B-642D-4813-835D-4E051FF3B120}"/>
              </a:ext>
            </a:extLst>
          </p:cNvPr>
          <p:cNvSpPr txBox="1"/>
          <p:nvPr/>
        </p:nvSpPr>
        <p:spPr>
          <a:xfrm>
            <a:off x="4905543" y="6476945"/>
            <a:ext cx="31746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003B71"/>
                </a:solidFill>
                <a:effectLst/>
                <a:uLnTx/>
                <a:uFillTx/>
                <a:latin typeface="Beausite Fit Light" panose="020B0403050502060203" pitchFamily="34" charset="0"/>
                <a:ea typeface="+mn-ea"/>
                <a:cs typeface="+mn-cs"/>
              </a:rPr>
              <a:t>*Medžiaga išversta iš pirminio IEA šaltinio.</a:t>
            </a:r>
          </a:p>
        </p:txBody>
      </p:sp>
      <p:pic>
        <p:nvPicPr>
          <p:cNvPr id="9" name="Paveikslėlis 8">
            <a:extLst>
              <a:ext uri="{FF2B5EF4-FFF2-40B4-BE49-F238E27FC236}">
                <a16:creationId xmlns:a16="http://schemas.microsoft.com/office/drawing/2014/main" id="{9A24892D-7414-4654-BE45-12BF6DA8FEE6}"/>
              </a:ext>
            </a:extLst>
          </p:cNvPr>
          <p:cNvPicPr>
            <a:picLocks noChangeAspect="1"/>
          </p:cNvPicPr>
          <p:nvPr/>
        </p:nvPicPr>
        <p:blipFill>
          <a:blip r:embed="rId4"/>
          <a:stretch>
            <a:fillRect/>
          </a:stretch>
        </p:blipFill>
        <p:spPr>
          <a:xfrm>
            <a:off x="10797702" y="6129884"/>
            <a:ext cx="1209472" cy="419283"/>
          </a:xfrm>
          <a:prstGeom prst="rect">
            <a:avLst/>
          </a:prstGeom>
        </p:spPr>
      </p:pic>
    </p:spTree>
    <p:extLst>
      <p:ext uri="{BB962C8B-B14F-4D97-AF65-F5344CB8AC3E}">
        <p14:creationId xmlns:p14="http://schemas.microsoft.com/office/powerpoint/2010/main" val="246661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027323-1050-F142-35D7-BEA82560A7AA}"/>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C076A63-6B44-33C8-DE04-46B631502026}"/>
              </a:ext>
            </a:extLst>
          </p:cNvPr>
          <p:cNvSpPr txBox="1"/>
          <p:nvPr/>
        </p:nvSpPr>
        <p:spPr>
          <a:xfrm>
            <a:off x="150253" y="1043189"/>
            <a:ext cx="3205976" cy="3693319"/>
          </a:xfrm>
          <a:prstGeom prst="rect">
            <a:avLst/>
          </a:prstGeom>
          <a:noFill/>
        </p:spPr>
        <p:txBody>
          <a:bodyPr wrap="square" lIns="91440" tIns="45720" rIns="91440" bIns="45720" rtlCol="0" anchor="t">
            <a:spAutoFit/>
          </a:bodyPr>
          <a:lstStyle/>
          <a:p>
            <a:pPr lvl="0" algn="just"/>
            <a:r>
              <a:rPr kumimoji="0" lang="lt-LT" i="0" u="none" strike="noStrike" kern="1200" cap="none" spc="0" normalizeH="0" baseline="0" noProof="0">
                <a:ln>
                  <a:noFill/>
                </a:ln>
                <a:solidFill>
                  <a:srgbClr val="23B09A"/>
                </a:solidFill>
                <a:effectLst/>
                <a:uLnTx/>
                <a:uFillTx/>
                <a:latin typeface="Beausite Fit Light" panose="020B0403050502060203" pitchFamily="34" charset="0"/>
                <a:ea typeface="+mn-ea"/>
                <a:cs typeface="+mn-cs"/>
              </a:rPr>
              <a:t>LIETUVOJE</a:t>
            </a:r>
            <a:r>
              <a:rPr lang="lt-LT">
                <a:solidFill>
                  <a:srgbClr val="003B71"/>
                </a:solidFill>
                <a:latin typeface="Beausite Fit Light" panose="020B0403050502060203" pitchFamily="34" charset="0"/>
              </a:rPr>
              <a:t> didesnė dalis mokinių nei ICCS 2022 šalių vidurkis:</a:t>
            </a:r>
          </a:p>
          <a:p>
            <a:pPr lvl="0" algn="just"/>
            <a:endParaRPr lang="lt-LT">
              <a:solidFill>
                <a:srgbClr val="003B71"/>
              </a:solidFill>
              <a:latin typeface="Beausite Fit Light" panose="020B0403050502060203" pitchFamily="34" charset="0"/>
            </a:endParaRPr>
          </a:p>
          <a:p>
            <a:pPr marL="342900" lvl="0" indent="-342900" algn="just">
              <a:buFont typeface="Arial" panose="020B0604020202020204" pitchFamily="34" charset="0"/>
              <a:buChar char="•"/>
            </a:pPr>
            <a:r>
              <a:rPr lang="lt-LT">
                <a:solidFill>
                  <a:srgbClr val="003B71"/>
                </a:solidFill>
                <a:latin typeface="Beausite Fit Light" panose="020B0403050502060203" pitchFamily="34" charset="0"/>
              </a:rPr>
              <a:t>suvokia save kaip europiečius (97 proc.; ICCS 2022 šalių vidurkis</a:t>
            </a:r>
            <a:r>
              <a:rPr lang="en-US">
                <a:solidFill>
                  <a:srgbClr val="003B71"/>
                </a:solidFill>
                <a:latin typeface="Beausite Fit Light" panose="020B0403050502060203" pitchFamily="34" charset="0"/>
              </a:rPr>
              <a:t> – </a:t>
            </a:r>
            <a:r>
              <a:rPr lang="lt-LT">
                <a:solidFill>
                  <a:srgbClr val="003B71"/>
                </a:solidFill>
                <a:latin typeface="Beausite Fit Light" panose="020B0403050502060203" pitchFamily="34" charset="0"/>
              </a:rPr>
              <a:t>95 proc.),</a:t>
            </a:r>
          </a:p>
          <a:p>
            <a:pPr marL="342900" lvl="0" indent="-342900" algn="just">
              <a:buFont typeface="Arial" panose="020B0604020202020204" pitchFamily="34" charset="0"/>
              <a:buChar char="•"/>
            </a:pPr>
            <a:r>
              <a:rPr lang="lt-LT">
                <a:solidFill>
                  <a:srgbClr val="003B71"/>
                </a:solidFill>
                <a:latin typeface="Beausite Fit Light" panose="020B0403050502060203" pitchFamily="34" charset="0"/>
              </a:rPr>
              <a:t>jaučiasi Europos Sąjungos dalimi (83 proc.; 81 proc.),</a:t>
            </a:r>
          </a:p>
          <a:p>
            <a:pPr marL="342900" lvl="0" indent="-342900" algn="just">
              <a:buFont typeface="Arial" panose="020B0604020202020204" pitchFamily="34" charset="0"/>
              <a:buChar char="•"/>
            </a:pPr>
            <a:r>
              <a:rPr lang="lt-LT">
                <a:solidFill>
                  <a:srgbClr val="003B71"/>
                </a:solidFill>
                <a:latin typeface="Beausite Fit Light" panose="020B0403050502060203" pitchFamily="34" charset="0"/>
              </a:rPr>
              <a:t>didžiuojasi, kad jų šalis yra Europos Sąjungos narė (95 proc.; 91 proc.).</a:t>
            </a:r>
            <a:endParaRPr lang="en-GB">
              <a:solidFill>
                <a:srgbClr val="003B71"/>
              </a:solidFill>
              <a:latin typeface="Beausite Fit Light"/>
            </a:endParaRPr>
          </a:p>
        </p:txBody>
      </p:sp>
      <p:pic>
        <p:nvPicPr>
          <p:cNvPr id="6" name="Paveikslėlis 5">
            <a:extLst>
              <a:ext uri="{FF2B5EF4-FFF2-40B4-BE49-F238E27FC236}">
                <a16:creationId xmlns:a16="http://schemas.microsoft.com/office/drawing/2014/main" id="{04B72495-23B2-4FBC-A2F7-3A0743FAFDA7}"/>
              </a:ext>
            </a:extLst>
          </p:cNvPr>
          <p:cNvPicPr>
            <a:picLocks noChangeAspect="1"/>
          </p:cNvPicPr>
          <p:nvPr/>
        </p:nvPicPr>
        <p:blipFill>
          <a:blip r:embed="rId4"/>
          <a:stretch>
            <a:fillRect/>
          </a:stretch>
        </p:blipFill>
        <p:spPr>
          <a:xfrm>
            <a:off x="10797702" y="6129884"/>
            <a:ext cx="1209472" cy="419283"/>
          </a:xfrm>
          <a:prstGeom prst="rect">
            <a:avLst/>
          </a:prstGeom>
        </p:spPr>
      </p:pic>
      <p:sp>
        <p:nvSpPr>
          <p:cNvPr id="7" name="Pavadinimas 1">
            <a:extLst>
              <a:ext uri="{FF2B5EF4-FFF2-40B4-BE49-F238E27FC236}">
                <a16:creationId xmlns:a16="http://schemas.microsoft.com/office/drawing/2014/main" id="{AB4A80D5-B5BF-4267-A236-B7C3619CF2D9}"/>
              </a:ext>
            </a:extLst>
          </p:cNvPr>
          <p:cNvSpPr txBox="1">
            <a:spLocks/>
          </p:cNvSpPr>
          <p:nvPr/>
        </p:nvSpPr>
        <p:spPr>
          <a:xfrm>
            <a:off x="150253" y="287704"/>
            <a:ext cx="10467748" cy="5291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b="1">
                <a:solidFill>
                  <a:srgbClr val="003B71"/>
                </a:solidFill>
                <a:latin typeface="Beausite Fit Light" panose="020B0403050502060203" pitchFamily="34" charset="0"/>
              </a:rPr>
              <a:t>Mokinių europinė tapatybė</a:t>
            </a:r>
          </a:p>
        </p:txBody>
      </p:sp>
      <p:sp>
        <p:nvSpPr>
          <p:cNvPr id="8" name="TextBox 7">
            <a:extLst>
              <a:ext uri="{FF2B5EF4-FFF2-40B4-BE49-F238E27FC236}">
                <a16:creationId xmlns:a16="http://schemas.microsoft.com/office/drawing/2014/main" id="{688658CC-3DE3-4C98-99DD-B7C547B651A1}"/>
              </a:ext>
            </a:extLst>
          </p:cNvPr>
          <p:cNvSpPr txBox="1"/>
          <p:nvPr/>
        </p:nvSpPr>
        <p:spPr>
          <a:xfrm>
            <a:off x="1192154" y="5934670"/>
            <a:ext cx="9786249" cy="830997"/>
          </a:xfrm>
          <a:prstGeom prst="rect">
            <a:avLst/>
          </a:prstGeom>
          <a:noFill/>
        </p:spPr>
        <p:txBody>
          <a:bodyPr wrap="square" lIns="91440" tIns="45720" rIns="91440" bIns="45720" rtlCol="0" anchor="t">
            <a:spAutoFit/>
          </a:bodyPr>
          <a:lstStyle/>
          <a:p>
            <a:r>
              <a:rPr lang="lt-LT" sz="1600">
                <a:solidFill>
                  <a:srgbClr val="23B09A"/>
                </a:solidFill>
                <a:latin typeface="Beausite Fit Light" panose="020B0403050502060203" pitchFamily="34" charset="0"/>
              </a:rPr>
              <a:t>LIETUVOS</a:t>
            </a:r>
            <a:r>
              <a:rPr lang="lt-LT" sz="1600">
                <a:solidFill>
                  <a:srgbClr val="003B71"/>
                </a:solidFill>
                <a:latin typeface="Beausite Fit Light" panose="020B0403050502060203" pitchFamily="34" charset="0"/>
              </a:rPr>
              <a:t> mokinių europinės tapatybės jausmo indeksas – </a:t>
            </a:r>
            <a:r>
              <a:rPr lang="lt-LT" sz="1600">
                <a:solidFill>
                  <a:srgbClr val="23B09A"/>
                </a:solidFill>
                <a:latin typeface="Beausite Fit Light" panose="020B0403050502060203" pitchFamily="34" charset="0"/>
              </a:rPr>
              <a:t>54 </a:t>
            </a:r>
            <a:r>
              <a:rPr lang="lt-LT" sz="1600">
                <a:solidFill>
                  <a:srgbClr val="003B71"/>
                </a:solidFill>
                <a:latin typeface="Beausite Fit Light" panose="020B0403050502060203" pitchFamily="34" charset="0"/>
              </a:rPr>
              <a:t>skalės taškai, jis nepakito nuo 2016 m. ir yra toks pats kaip ir ICCS 2022 šalių vidurkis. Aukščiausia indekso reikšmė Kroatijoje (58), Estijoje, Ispanijoje, Norvegijoje (57), mažiausia - Kipre (50), Latvijoje, Lenkijoje (51).</a:t>
            </a:r>
          </a:p>
        </p:txBody>
      </p:sp>
    </p:spTree>
    <p:extLst>
      <p:ext uri="{BB962C8B-B14F-4D97-AF65-F5344CB8AC3E}">
        <p14:creationId xmlns:p14="http://schemas.microsoft.com/office/powerpoint/2010/main" val="314007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F93F91C-A735-474B-8DF6-9AFF5A8654BE}"/>
              </a:ext>
            </a:extLst>
          </p:cNvPr>
          <p:cNvSpPr>
            <a:spLocks noGrp="1"/>
          </p:cNvSpPr>
          <p:nvPr>
            <p:ph type="title"/>
          </p:nvPr>
        </p:nvSpPr>
        <p:spPr/>
        <p:txBody>
          <a:bodyPr/>
          <a:lstStyle/>
          <a:p>
            <a:r>
              <a:rPr lang="lt-LT">
                <a:latin typeface="Beausite Fit Light" panose="020B0403050502060203" pitchFamily="34" charset="0"/>
              </a:rPr>
              <a:t>Galimybės mokykloje mokytis apie Europą</a:t>
            </a:r>
          </a:p>
        </p:txBody>
      </p:sp>
      <p:sp>
        <p:nvSpPr>
          <p:cNvPr id="7" name="TextBox 6">
            <a:extLst>
              <a:ext uri="{FF2B5EF4-FFF2-40B4-BE49-F238E27FC236}">
                <a16:creationId xmlns:a16="http://schemas.microsoft.com/office/drawing/2014/main" id="{40B3DEEE-DAC3-CF17-97CA-49DE74EC6F88}"/>
              </a:ext>
            </a:extLst>
          </p:cNvPr>
          <p:cNvSpPr txBox="1"/>
          <p:nvPr/>
        </p:nvSpPr>
        <p:spPr>
          <a:xfrm>
            <a:off x="1280160" y="5220843"/>
            <a:ext cx="9469374" cy="1400383"/>
          </a:xfrm>
          <a:prstGeom prst="rect">
            <a:avLst/>
          </a:prstGeom>
          <a:noFill/>
        </p:spPr>
        <p:txBody>
          <a:bodyPr wrap="square" lIns="91440" tIns="45720" rIns="91440" bIns="45720" rtlCol="0" anchor="t">
            <a:spAutoFit/>
          </a:bodyPr>
          <a:lstStyle/>
          <a:p>
            <a:pPr marL="285750" indent="-285750" algn="just">
              <a:spcBef>
                <a:spcPts val="600"/>
              </a:spcBef>
              <a:buFont typeface="Arial" panose="020B0604020202020204" pitchFamily="34" charset="0"/>
              <a:buChar char="•"/>
            </a:pPr>
            <a:r>
              <a:rPr lang="lt-LT" sz="1600" b="1">
                <a:solidFill>
                  <a:srgbClr val="23B09A"/>
                </a:solidFill>
                <a:highlight>
                  <a:srgbClr val="FFFFFF"/>
                </a:highlight>
                <a:latin typeface="Beausite Fit Light" panose="020B0403050502060203" pitchFamily="34" charset="0"/>
                <a:cs typeface="Arial"/>
              </a:rPr>
              <a:t>Didesnė</a:t>
            </a:r>
            <a:r>
              <a:rPr lang="lt-LT" sz="1600">
                <a:solidFill>
                  <a:srgbClr val="003B71"/>
                </a:solidFill>
                <a:latin typeface="Beausite Fit Light" panose="020B0403050502060203" pitchFamily="34" charset="0"/>
              </a:rPr>
              <a:t> </a:t>
            </a:r>
            <a:r>
              <a:rPr lang="lt-LT" sz="1600" b="1">
                <a:solidFill>
                  <a:srgbClr val="23B09A"/>
                </a:solidFill>
                <a:highlight>
                  <a:srgbClr val="FFFFFF"/>
                </a:highlight>
                <a:latin typeface="Beausite Fit Light" panose="020B0403050502060203" pitchFamily="34" charset="0"/>
                <a:cs typeface="Arial"/>
              </a:rPr>
              <a:t>LIETUVOS</a:t>
            </a:r>
            <a:r>
              <a:rPr lang="lt-LT" sz="1600">
                <a:solidFill>
                  <a:srgbClr val="003B71"/>
                </a:solidFill>
                <a:latin typeface="Beausite Fit Light" panose="020B0403050502060203" pitchFamily="34" charset="0"/>
              </a:rPr>
              <a:t> mokinių dalis, nei ICCS 2022 šalių vidurkis nurodė, kad </a:t>
            </a:r>
            <a:r>
              <a:rPr lang="lt-LT" sz="1600" b="1">
                <a:solidFill>
                  <a:srgbClr val="003B71"/>
                </a:solidFill>
                <a:latin typeface="Beausite Fit Light" panose="020B0403050502060203" pitchFamily="34" charset="0"/>
              </a:rPr>
              <a:t>visų</a:t>
            </a:r>
            <a:r>
              <a:rPr lang="lt-LT" sz="1600">
                <a:solidFill>
                  <a:srgbClr val="003B71"/>
                </a:solidFill>
                <a:latin typeface="Beausite Fit Light" panose="020B0403050502060203" pitchFamily="34" charset="0"/>
              </a:rPr>
              <a:t> šių temų mokėsi</a:t>
            </a:r>
            <a:r>
              <a:rPr lang="en-US" sz="1600">
                <a:solidFill>
                  <a:srgbClr val="003B71"/>
                </a:solidFill>
                <a:latin typeface="Beausite Fit Light" panose="020B0403050502060203" pitchFamily="34" charset="0"/>
              </a:rPr>
              <a:t> </a:t>
            </a:r>
            <a:r>
              <a:rPr lang="en-US" sz="1600" err="1">
                <a:solidFill>
                  <a:srgbClr val="003B71"/>
                </a:solidFill>
                <a:latin typeface="Beausite Fit Light" panose="020B0403050502060203" pitchFamily="34" charset="0"/>
              </a:rPr>
              <a:t>mokykloje</a:t>
            </a:r>
            <a:r>
              <a:rPr lang="lt-LT" sz="1600">
                <a:solidFill>
                  <a:srgbClr val="003B71"/>
                </a:solidFill>
                <a:latin typeface="Beausite Fit Light" panose="020B0403050502060203" pitchFamily="34" charset="0"/>
              </a:rPr>
              <a:t>.</a:t>
            </a:r>
          </a:p>
          <a:p>
            <a:pPr marL="285750" indent="-285750" algn="just">
              <a:spcBef>
                <a:spcPts val="600"/>
              </a:spcBef>
              <a:buFont typeface="Arial" panose="020B0604020202020204" pitchFamily="34" charset="0"/>
              <a:buChar char="•"/>
            </a:pPr>
            <a:r>
              <a:rPr lang="lt-LT" sz="1600">
                <a:solidFill>
                  <a:srgbClr val="003B71"/>
                </a:solidFill>
                <a:latin typeface="Beausite Fit Light" panose="020B0403050502060203" pitchFamily="34" charset="0"/>
              </a:rPr>
              <a:t>Indeksas, nurodantis galimybes mokytis įvairių temų apie Europą mokykloje, </a:t>
            </a:r>
            <a:r>
              <a:rPr lang="lt-LT" sz="1600" b="1">
                <a:solidFill>
                  <a:srgbClr val="23B09A"/>
                </a:solidFill>
                <a:highlight>
                  <a:srgbClr val="FFFFFF"/>
                </a:highlight>
                <a:latin typeface="Beausite Fit Light" panose="020B0403050502060203" pitchFamily="34" charset="0"/>
                <a:cs typeface="Arial"/>
              </a:rPr>
              <a:t>LIETUVOJE yra didžiausias </a:t>
            </a:r>
            <a:r>
              <a:rPr lang="lt-LT" sz="1600">
                <a:solidFill>
                  <a:srgbClr val="003B71"/>
                </a:solidFill>
                <a:latin typeface="Beausite Fit Light" panose="020B0403050502060203" pitchFamily="34" charset="0"/>
              </a:rPr>
              <a:t>– 55 skalės taškai, ICCS 2022 šalių vidurkis – 50, mažiausias indeksas Kipre – 46, Maltoje ir Ispanijoje – 47, Latvijoje ir Nyderlanduose – 48.</a:t>
            </a:r>
          </a:p>
          <a:p>
            <a:endParaRPr lang="lt-LT" sz="1600"/>
          </a:p>
        </p:txBody>
      </p:sp>
      <p:graphicFrame>
        <p:nvGraphicFramePr>
          <p:cNvPr id="8" name="Diagrama 7">
            <a:extLst>
              <a:ext uri="{FF2B5EF4-FFF2-40B4-BE49-F238E27FC236}">
                <a16:creationId xmlns:a16="http://schemas.microsoft.com/office/drawing/2014/main" id="{665B0B5D-63B8-691A-3ADF-78DA31013178}"/>
              </a:ext>
            </a:extLst>
          </p:cNvPr>
          <p:cNvGraphicFramePr/>
          <p:nvPr>
            <p:extLst>
              <p:ext uri="{D42A27DB-BD31-4B8C-83A1-F6EECF244321}">
                <p14:modId xmlns:p14="http://schemas.microsoft.com/office/powerpoint/2010/main" val="1164182475"/>
              </p:ext>
            </p:extLst>
          </p:nvPr>
        </p:nvGraphicFramePr>
        <p:xfrm>
          <a:off x="731520" y="1052922"/>
          <a:ext cx="9336024" cy="417744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aveikslėlis 2">
            <a:extLst>
              <a:ext uri="{FF2B5EF4-FFF2-40B4-BE49-F238E27FC236}">
                <a16:creationId xmlns:a16="http://schemas.microsoft.com/office/drawing/2014/main" id="{CD4BF793-0D1A-0EC0-DA1A-90F2E9EFE66C}"/>
              </a:ext>
            </a:extLst>
          </p:cNvPr>
          <p:cNvPicPr>
            <a:picLocks noChangeAspect="1"/>
          </p:cNvPicPr>
          <p:nvPr/>
        </p:nvPicPr>
        <p:blipFill>
          <a:blip r:embed="rId4"/>
          <a:stretch>
            <a:fillRect/>
          </a:stretch>
        </p:blipFill>
        <p:spPr>
          <a:xfrm>
            <a:off x="9720072" y="207860"/>
            <a:ext cx="2266099" cy="3085219"/>
          </a:xfrm>
          <a:prstGeom prst="rect">
            <a:avLst/>
          </a:prstGeom>
        </p:spPr>
      </p:pic>
    </p:spTree>
    <p:extLst>
      <p:ext uri="{BB962C8B-B14F-4D97-AF65-F5344CB8AC3E}">
        <p14:creationId xmlns:p14="http://schemas.microsoft.com/office/powerpoint/2010/main" val="299129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86BCC73-C37C-E4FC-3CA0-7C63C825F6EA}"/>
              </a:ext>
            </a:extLst>
          </p:cNvPr>
          <p:cNvSpPr>
            <a:spLocks noGrp="1"/>
          </p:cNvSpPr>
          <p:nvPr>
            <p:ph type="title"/>
          </p:nvPr>
        </p:nvSpPr>
        <p:spPr/>
        <p:txBody>
          <a:bodyPr/>
          <a:lstStyle/>
          <a:p>
            <a:r>
              <a:rPr lang="lt-LT">
                <a:latin typeface="Beausite Fit Light" panose="020B0403050502060203" pitchFamily="34" charset="0"/>
              </a:rPr>
              <a:t>Galimybės mokykloje mokytis apie Europą – mokytojų požiūris</a:t>
            </a:r>
            <a:endParaRPr lang="lt-LT"/>
          </a:p>
        </p:txBody>
      </p:sp>
      <p:sp>
        <p:nvSpPr>
          <p:cNvPr id="4" name="Teksto vietos rezervavimo ženklas 3">
            <a:extLst>
              <a:ext uri="{FF2B5EF4-FFF2-40B4-BE49-F238E27FC236}">
                <a16:creationId xmlns:a16="http://schemas.microsoft.com/office/drawing/2014/main" id="{CB631345-407A-7F4E-10CB-57DEE5FF48EE}"/>
              </a:ext>
            </a:extLst>
          </p:cNvPr>
          <p:cNvSpPr>
            <a:spLocks noGrp="1"/>
          </p:cNvSpPr>
          <p:nvPr>
            <p:ph type="body" sz="quarter" idx="17"/>
          </p:nvPr>
        </p:nvSpPr>
        <p:spPr>
          <a:xfrm>
            <a:off x="3472871" y="1865745"/>
            <a:ext cx="7675420" cy="4276436"/>
          </a:xfrm>
        </p:spPr>
        <p:txBody>
          <a:bodyPr lIns="91440" tIns="45720" rIns="91440" bIns="45720" anchor="t"/>
          <a:lstStyle/>
          <a:p>
            <a:pPr algn="just"/>
            <a:r>
              <a:rPr lang="lt-LT" dirty="0">
                <a:solidFill>
                  <a:srgbClr val="003B71"/>
                </a:solidFill>
                <a:latin typeface="Beausite Fit Light" panose="020B0403050502060203" pitchFamily="34" charset="0"/>
                <a:cs typeface="+mn-cs"/>
              </a:rPr>
              <a:t>ICCS 2022 šalyse vidutiniškai 74 proc. mokytojų teigė, kad jų mokiniai turėjo galimybę mokytis apie Europos Sąjungą</a:t>
            </a:r>
            <a:r>
              <a:rPr lang="lt-LT" dirty="0">
                <a:solidFill>
                  <a:schemeClr val="tx2"/>
                </a:solidFill>
                <a:latin typeface="Beausite Fit Light" panose="020B0403050502060203" pitchFamily="34" charset="0"/>
                <a:cs typeface="+mn-cs"/>
              </a:rPr>
              <a:t>,</a:t>
            </a:r>
            <a:r>
              <a:rPr lang="lt-LT" dirty="0">
                <a:solidFill>
                  <a:srgbClr val="23B09A"/>
                </a:solidFill>
                <a:latin typeface="Beausite Fit Light" panose="020B0403050502060203" pitchFamily="34" charset="0"/>
                <a:cs typeface="+mn-cs"/>
              </a:rPr>
              <a:t> LIETUVOJE </a:t>
            </a:r>
            <a:r>
              <a:rPr lang="lt-LT" dirty="0">
                <a:solidFill>
                  <a:srgbClr val="003B71"/>
                </a:solidFill>
                <a:latin typeface="Beausite Fit Light" panose="020B0403050502060203" pitchFamily="34" charset="0"/>
                <a:cs typeface="+mn-cs"/>
              </a:rPr>
              <a:t>– 83 proc. </a:t>
            </a:r>
          </a:p>
          <a:p>
            <a:pPr algn="just"/>
            <a:endParaRPr lang="lt-LT" dirty="0">
              <a:solidFill>
                <a:srgbClr val="003B71"/>
              </a:solidFill>
              <a:latin typeface="Beausite Fit Light" panose="020B0403050502060203" pitchFamily="34" charset="0"/>
              <a:cs typeface="+mn-cs"/>
            </a:endParaRPr>
          </a:p>
          <a:p>
            <a:pPr algn="just"/>
            <a:r>
              <a:rPr lang="lt-LT" dirty="0">
                <a:solidFill>
                  <a:srgbClr val="003B71"/>
                </a:solidFill>
                <a:latin typeface="Beausite Fit Light" panose="020B0403050502060203" pitchFamily="34" charset="0"/>
                <a:cs typeface="+mn-cs"/>
              </a:rPr>
              <a:t>ICCS 2022 šalyse vidutiniškai 43 proc. mokytojų teigė, kad turėjo galimybę asmeniškai kursuose mokytis apie Europos Sąjungą, </a:t>
            </a:r>
            <a:r>
              <a:rPr lang="lt-LT" dirty="0">
                <a:solidFill>
                  <a:srgbClr val="23B09A"/>
                </a:solidFill>
                <a:latin typeface="Beausite Fit Light" panose="020B0403050502060203" pitchFamily="34" charset="0"/>
                <a:cs typeface="+mn-cs"/>
              </a:rPr>
              <a:t>LIETUVOJE</a:t>
            </a:r>
            <a:r>
              <a:rPr lang="lt-LT" dirty="0">
                <a:solidFill>
                  <a:srgbClr val="003B71"/>
                </a:solidFill>
                <a:latin typeface="Beausite Fit Light" panose="020B0403050502060203" pitchFamily="34" charset="0"/>
                <a:cs typeface="+mn-cs"/>
              </a:rPr>
              <a:t> – 54 proc. </a:t>
            </a:r>
          </a:p>
          <a:p>
            <a:pPr algn="just"/>
            <a:endParaRPr lang="lt-LT" dirty="0">
              <a:solidFill>
                <a:srgbClr val="003B71"/>
              </a:solidFill>
              <a:latin typeface="Beausite Fit Light" panose="020B0403050502060203" pitchFamily="34" charset="0"/>
              <a:cs typeface="+mn-cs"/>
            </a:endParaRPr>
          </a:p>
          <a:p>
            <a:pPr algn="just"/>
            <a:r>
              <a:rPr lang="lt-LT" dirty="0">
                <a:solidFill>
                  <a:srgbClr val="003B71"/>
                </a:solidFill>
                <a:latin typeface="Beausite Fit Light" panose="020B0403050502060203" pitchFamily="34" charset="0"/>
                <a:cs typeface="+mn-cs"/>
              </a:rPr>
              <a:t>ICCS 2022 šalyse vidutiniškai 74 proc. mokytojų teigė pasirengę mokyti vaikus apie Europos Sąjungą, </a:t>
            </a:r>
            <a:r>
              <a:rPr lang="lt-LT" dirty="0">
                <a:solidFill>
                  <a:srgbClr val="23B09A"/>
                </a:solidFill>
                <a:latin typeface="Beausite Fit Light" panose="020B0403050502060203" pitchFamily="34" charset="0"/>
                <a:cs typeface="+mn-cs"/>
              </a:rPr>
              <a:t>LIETUVOJE</a:t>
            </a:r>
            <a:r>
              <a:rPr lang="lt-LT" dirty="0">
                <a:solidFill>
                  <a:srgbClr val="003B71"/>
                </a:solidFill>
                <a:latin typeface="Beausite Fit Light" panose="020B0403050502060203" pitchFamily="34" charset="0"/>
                <a:cs typeface="+mn-cs"/>
              </a:rPr>
              <a:t> – 81 proc.</a:t>
            </a:r>
          </a:p>
          <a:p>
            <a:pPr algn="just"/>
            <a:endParaRPr lang="lt-LT" dirty="0">
              <a:solidFill>
                <a:srgbClr val="003B71"/>
              </a:solidFill>
              <a:latin typeface="Beausite Fit Light" panose="020B0403050502060203" pitchFamily="34" charset="0"/>
              <a:cs typeface="+mn-cs"/>
            </a:endParaRPr>
          </a:p>
        </p:txBody>
      </p:sp>
      <p:pic>
        <p:nvPicPr>
          <p:cNvPr id="8" name="Paveikslėlis 7" descr="Paveikslėlis, kuriame yra apranga, avalynė, asmuo, animacija&#10;&#10;Automatiškai sugeneruotas aprašymas">
            <a:extLst>
              <a:ext uri="{FF2B5EF4-FFF2-40B4-BE49-F238E27FC236}">
                <a16:creationId xmlns:a16="http://schemas.microsoft.com/office/drawing/2014/main" id="{FB5DEF6B-4F63-CA6E-37B3-00AB45D131BE}"/>
              </a:ext>
            </a:extLst>
          </p:cNvPr>
          <p:cNvPicPr>
            <a:picLocks noChangeAspect="1"/>
          </p:cNvPicPr>
          <p:nvPr/>
        </p:nvPicPr>
        <p:blipFill>
          <a:blip r:embed="rId2"/>
          <a:stretch>
            <a:fillRect/>
          </a:stretch>
        </p:blipFill>
        <p:spPr>
          <a:xfrm>
            <a:off x="403816" y="2021976"/>
            <a:ext cx="2674668" cy="3612993"/>
          </a:xfrm>
          <a:prstGeom prst="rect">
            <a:avLst/>
          </a:prstGeom>
        </p:spPr>
      </p:pic>
    </p:spTree>
    <p:extLst>
      <p:ext uri="{BB962C8B-B14F-4D97-AF65-F5344CB8AC3E}">
        <p14:creationId xmlns:p14="http://schemas.microsoft.com/office/powerpoint/2010/main" val="3140805794"/>
      </p:ext>
    </p:extLst>
  </p:cSld>
  <p:clrMapOvr>
    <a:masterClrMapping/>
  </p:clrMapOvr>
</p:sld>
</file>

<file path=ppt/theme/theme1.xml><?xml version="1.0" encoding="utf-8"?>
<a:theme xmlns:a="http://schemas.openxmlformats.org/drawingml/2006/main" name="Office Theme">
  <a:themeElements>
    <a:clrScheme name="ICCS 2022 - Colour theme">
      <a:dk1>
        <a:srgbClr val="000000"/>
      </a:dk1>
      <a:lt1>
        <a:srgbClr val="FFFFFF"/>
      </a:lt1>
      <a:dk2>
        <a:srgbClr val="003B71"/>
      </a:dk2>
      <a:lt2>
        <a:srgbClr val="FFFFFF"/>
      </a:lt2>
      <a:accent1>
        <a:srgbClr val="003A70"/>
      </a:accent1>
      <a:accent2>
        <a:srgbClr val="8AA4BD"/>
      </a:accent2>
      <a:accent3>
        <a:srgbClr val="2E3230"/>
      </a:accent3>
      <a:accent4>
        <a:srgbClr val="CCCCCF"/>
      </a:accent4>
      <a:accent5>
        <a:srgbClr val="003A70"/>
      </a:accent5>
      <a:accent6>
        <a:srgbClr val="8AA4BD"/>
      </a:accent6>
      <a:hlink>
        <a:srgbClr val="0563C1"/>
      </a:hlink>
      <a:folHlink>
        <a:srgbClr val="003A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CCS 2022 - Colour theme">
      <a:dk1>
        <a:srgbClr val="000000"/>
      </a:dk1>
      <a:lt1>
        <a:srgbClr val="FFFFFF"/>
      </a:lt1>
      <a:dk2>
        <a:srgbClr val="003B71"/>
      </a:dk2>
      <a:lt2>
        <a:srgbClr val="FFFFFF"/>
      </a:lt2>
      <a:accent1>
        <a:srgbClr val="003A70"/>
      </a:accent1>
      <a:accent2>
        <a:srgbClr val="8AA4BD"/>
      </a:accent2>
      <a:accent3>
        <a:srgbClr val="2E3230"/>
      </a:accent3>
      <a:accent4>
        <a:srgbClr val="CCCCCF"/>
      </a:accent4>
      <a:accent5>
        <a:srgbClr val="003A70"/>
      </a:accent5>
      <a:accent6>
        <a:srgbClr val="8AA4BD"/>
      </a:accent6>
      <a:hlink>
        <a:srgbClr val="0563C1"/>
      </a:hlink>
      <a:folHlink>
        <a:srgbClr val="003A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41e4d8e-a8ab-46be-9694-e40af28e9c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149875867A94D24C97D3673D8ECB2620" ma:contentTypeVersion="18" ma:contentTypeDescription="Kurkite naują dokumentą." ma:contentTypeScope="" ma:versionID="04fa5f88e03ba125275dfe09215446df">
  <xsd:schema xmlns:xsd="http://www.w3.org/2001/XMLSchema" xmlns:xs="http://www.w3.org/2001/XMLSchema" xmlns:p="http://schemas.microsoft.com/office/2006/metadata/properties" xmlns:ns3="441e4d8e-a8ab-46be-9694-e40af28e9c61" xmlns:ns4="bd2a18c2-06d4-44cd-af38-3237b532008a" targetNamespace="http://schemas.microsoft.com/office/2006/metadata/properties" ma:root="true" ma:fieldsID="f5875d500e5448e9c1be4e72d44d2548" ns3:_="" ns4:_="">
    <xsd:import namespace="441e4d8e-a8ab-46be-9694-e40af28e9c61"/>
    <xsd:import namespace="bd2a18c2-06d4-44cd-af38-3237b53200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e4d8e-a8ab-46be-9694-e40af28e9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a18c2-06d4-44cd-af38-3237b532008a" elementFormDefault="qualified">
    <xsd:import namespace="http://schemas.microsoft.com/office/2006/documentManagement/types"/>
    <xsd:import namespace="http://schemas.microsoft.com/office/infopath/2007/PartnerControls"/>
    <xsd:element name="SharedWithUsers" ma:index="19"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Bendrinta su išsamia informacija" ma:internalName="SharedWithDetails" ma:readOnly="true">
      <xsd:simpleType>
        <xsd:restriction base="dms:Note">
          <xsd:maxLength value="255"/>
        </xsd:restriction>
      </xsd:simpleType>
    </xsd:element>
    <xsd:element name="SharingHintHash" ma:index="21" nillable="true" ma:displayName="Bendrinimo užuominos maiš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49138A-9EE8-4341-8E0C-4CDC39B220C1}">
  <ds:schemaRefs>
    <ds:schemaRef ds:uri="441e4d8e-a8ab-46be-9694-e40af28e9c61"/>
    <ds:schemaRef ds:uri="bd2a18c2-06d4-44cd-af38-3237b53200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ABF82DB-1755-4A2E-B889-B282FB87358C}">
  <ds:schemaRefs>
    <ds:schemaRef ds:uri="http://schemas.microsoft.com/sharepoint/v3/contenttype/forms"/>
  </ds:schemaRefs>
</ds:datastoreItem>
</file>

<file path=customXml/itemProps3.xml><?xml version="1.0" encoding="utf-8"?>
<ds:datastoreItem xmlns:ds="http://schemas.openxmlformats.org/officeDocument/2006/customXml" ds:itemID="{B3BF26F5-00E7-43DF-B82E-A28A29FB0020}">
  <ds:schemaRefs>
    <ds:schemaRef ds:uri="441e4d8e-a8ab-46be-9694-e40af28e9c61"/>
    <ds:schemaRef ds:uri="bd2a18c2-06d4-44cd-af38-3237b53200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3021</Words>
  <Application>Microsoft Office PowerPoint</Application>
  <PresentationFormat>Plačiaekranė</PresentationFormat>
  <Paragraphs>237</Paragraphs>
  <Slides>28</Slides>
  <Notes>15</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28</vt:i4>
      </vt:variant>
    </vt:vector>
  </HeadingPairs>
  <TitlesOfParts>
    <vt:vector size="37" baseType="lpstr">
      <vt:lpstr>Arial</vt:lpstr>
      <vt:lpstr>Beausite Fit Light</vt:lpstr>
      <vt:lpstr>Beausite Fit Light,Sans-Serif</vt:lpstr>
      <vt:lpstr>Beausite Fit Medium</vt:lpstr>
      <vt:lpstr>Calibri</vt:lpstr>
      <vt:lpstr>Lato</vt:lpstr>
      <vt:lpstr>Wingdings</vt:lpstr>
      <vt:lpstr>Office Theme</vt:lpstr>
      <vt:lpstr>1_Office Theme</vt:lpstr>
      <vt:lpstr>ICCS 2022 Europos modulio rezultatai </vt:lpstr>
      <vt:lpstr>Kas yra ICCS?</vt:lpstr>
      <vt:lpstr>Europos modulis: </vt:lpstr>
      <vt:lpstr>Europos modulio klausimyno turinys</vt:lpstr>
      <vt:lpstr>ICCS 2022 Europos modulio dalyviai:</vt:lpstr>
      <vt:lpstr>„PowerPoint“ pateiktis</vt:lpstr>
      <vt:lpstr>„PowerPoint“ pateiktis</vt:lpstr>
      <vt:lpstr>Galimybės mokykloje mokytis apie Europą</vt:lpstr>
      <vt:lpstr>Galimybės mokykloje mokytis apie Europą – mokytojų požiūris</vt:lpstr>
      <vt:lpstr>Mokinių požiūris į laisvą asmenų judėjimą Europoje</vt:lpstr>
      <vt:lpstr>Mokinių požiūris į diskriminaciją Lietuvoje</vt:lpstr>
      <vt:lpstr>„PowerPoint“ pateiktis</vt:lpstr>
      <vt:lpstr>Mokinių požiūris į Europos šalių tarpusavio bendradarbiavimą apskritai</vt:lpstr>
      <vt:lpstr>Požiūris į atsakingą vartojimą</vt:lpstr>
      <vt:lpstr>Požiūris į tvarų vartojimą</vt:lpstr>
      <vt:lpstr>Europos ateitis mokinių akimis</vt:lpstr>
      <vt:lpstr>Mokinių pasitikėjimas institucijomis</vt:lpstr>
      <vt:lpstr>„PowerPoint“ pateiktis</vt:lpstr>
      <vt:lpstr>Požiūris į Europos Sąjungą</vt:lpstr>
      <vt:lpstr>„PowerPoint“ pateiktis</vt:lpstr>
      <vt:lpstr>Kas svarbu mokiniams ateityje?</vt:lpstr>
      <vt:lpstr>Pagrindinės įžvalgos (1)</vt:lpstr>
      <vt:lpstr>Pagrindinės įžvalgos (2)</vt:lpstr>
      <vt:lpstr>Pagrindinės įžvalgos (3)</vt:lpstr>
      <vt:lpstr>Pagrindinės įžvalgos (4)</vt:lpstr>
      <vt:lpstr>Daugiau informacijos apie IEA ICCS tyrimą galite rasti:</vt:lpstr>
      <vt:lpstr>„PowerPoint“ pateiktis</vt:lpstr>
      <vt:lpstr>ICCS 2022 Europos modulio rezultatai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Schiffer</dc:creator>
  <cp:lastModifiedBy>Lina Pareigienė</cp:lastModifiedBy>
  <cp:revision>3</cp:revision>
  <dcterms:created xsi:type="dcterms:W3CDTF">2022-10-04T14:02:07Z</dcterms:created>
  <dcterms:modified xsi:type="dcterms:W3CDTF">2024-04-09T07:14:30Z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0x010100149875867A94D24C97D3673D8ECB2620</vt:lpwstr>
  </property>
</Properties>
</file>